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6836-7E14-4906-9736-B66448A3051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5B83-1C0B-4346-B5E4-B01BD470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6836-7E14-4906-9736-B66448A3051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5B83-1C0B-4346-B5E4-B01BD470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5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6836-7E14-4906-9736-B66448A3051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5B83-1C0B-4346-B5E4-B01BD470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21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6836-7E14-4906-9736-B66448A3051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5B83-1C0B-4346-B5E4-B01BD4703BA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0980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6836-7E14-4906-9736-B66448A3051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5B83-1C0B-4346-B5E4-B01BD470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08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6836-7E14-4906-9736-B66448A3051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5B83-1C0B-4346-B5E4-B01BD470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40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6836-7E14-4906-9736-B66448A3051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5B83-1C0B-4346-B5E4-B01BD470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26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6836-7E14-4906-9736-B66448A3051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5B83-1C0B-4346-B5E4-B01BD470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40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6836-7E14-4906-9736-B66448A3051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5B83-1C0B-4346-B5E4-B01BD470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0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6836-7E14-4906-9736-B66448A3051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5B83-1C0B-4346-B5E4-B01BD470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7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6836-7E14-4906-9736-B66448A3051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5B83-1C0B-4346-B5E4-B01BD470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7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6836-7E14-4906-9736-B66448A3051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5B83-1C0B-4346-B5E4-B01BD470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9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6836-7E14-4906-9736-B66448A3051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5B83-1C0B-4346-B5E4-B01BD470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4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6836-7E14-4906-9736-B66448A3051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5B83-1C0B-4346-B5E4-B01BD470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6836-7E14-4906-9736-B66448A3051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5B83-1C0B-4346-B5E4-B01BD470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6836-7E14-4906-9736-B66448A3051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5B83-1C0B-4346-B5E4-B01BD470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6836-7E14-4906-9736-B66448A3051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5B83-1C0B-4346-B5E4-B01BD470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6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7A6836-7E14-4906-9736-B66448A30510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E5B83-1C0B-4346-B5E4-B01BD470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13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1C2A-60BB-C881-094C-BE49200AA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1241" y="2038416"/>
            <a:ext cx="9144000" cy="2387600"/>
          </a:xfrm>
        </p:spPr>
        <p:txBody>
          <a:bodyPr/>
          <a:lstStyle/>
          <a:p>
            <a:r>
              <a:rPr lang="en-US" b="1" dirty="0"/>
              <a:t>For increasing sales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BC906-2423-7702-4084-99CE61CB7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7935" y="2235250"/>
            <a:ext cx="9144000" cy="1655762"/>
          </a:xfrm>
        </p:spPr>
        <p:txBody>
          <a:bodyPr>
            <a:normAutofit/>
          </a:bodyPr>
          <a:lstStyle/>
          <a:p>
            <a:r>
              <a:rPr lang="en-US" sz="7200" dirty="0"/>
              <a:t>Store analysis</a:t>
            </a:r>
          </a:p>
        </p:txBody>
      </p:sp>
    </p:spTree>
    <p:extLst>
      <p:ext uri="{BB962C8B-B14F-4D97-AF65-F5344CB8AC3E}">
        <p14:creationId xmlns:p14="http://schemas.microsoft.com/office/powerpoint/2010/main" val="253320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838E-B4E8-BDF6-0984-34247EE1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" y="214593"/>
            <a:ext cx="9404723" cy="140053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747E11-54C5-6EE7-05D4-EE4D2AB85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3432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20ABA9-516F-3125-F4ED-7411E82C3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1430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B411-9724-2BE1-6BCA-BCA2F359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FA843-C058-E401-B1DB-EAE41EE55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15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5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Ion</vt:lpstr>
      <vt:lpstr>For increasing sales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اسلام محمد ابوسريع عوف محمد عثمان</dc:creator>
  <cp:lastModifiedBy>اسلام محمد ابوسريع عوف محمد عثمان</cp:lastModifiedBy>
  <cp:revision>1</cp:revision>
  <dcterms:created xsi:type="dcterms:W3CDTF">2024-07-18T06:16:09Z</dcterms:created>
  <dcterms:modified xsi:type="dcterms:W3CDTF">2024-07-18T06:21:38Z</dcterms:modified>
</cp:coreProperties>
</file>