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# of Disasters by  top 10 Countries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Countries by number of disasters in each subgroup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c8e943b-a97d-4a7c-81ef-057fcb38c54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a70282095804a49" /><Relationship Type="http://schemas.openxmlformats.org/officeDocument/2006/relationships/slideLayout" Target="/ppt/slideLayouts/slideLayout8.xml" Id="R2d59018b9eae4965" /><Relationship Type="http://schemas.openxmlformats.org/officeDocument/2006/relationships/hyperlink" Target="https://app.powerbi.com/groups/me/reports/6c8e943b-a97d-4a7c-81ef-057fcb38c54a/?pbi_source=PowerPoint" TargetMode="External" Id="RelId0" /><Relationship Type="http://schemas.openxmlformats.org/officeDocument/2006/relationships/image" Target="/ppt/media/image4.png" Id="imgId45713366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9c31ea800b047a4" /><Relationship Type="http://schemas.openxmlformats.org/officeDocument/2006/relationships/slideLayout" Target="/ppt/slideLayouts/slideLayout8.xml" Id="R65e66ab010394b24" /><Relationship Type="http://schemas.openxmlformats.org/officeDocument/2006/relationships/hyperlink" Target="https://app.powerbi.com/groups/me/reports/6c8e943b-a97d-4a7c-81ef-057fcb38c54a/?pbi_source=PowerPoint" TargetMode="External" Id="RelId1" /><Relationship Type="http://schemas.openxmlformats.org/officeDocument/2006/relationships/image" Target="/ppt/media/image5.png" Id="imgId45713367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Project_Disasters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7/28/2024 12:57:55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7/27/2024 11:29:50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treemap ,map ,# of Disasters by  top 10 Countries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5713366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Top 10 Countries by number of disasters in each subgroup ,slice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5713367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