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0D408-2F7A-409E-9A9E-C093BD6BFF02}" v="17" dt="2021-02-01T06:20:18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4" autoAdjust="0"/>
    <p:restoredTop sz="94660"/>
  </p:normalViewPr>
  <p:slideViewPr>
    <p:cSldViewPr snapToGrid="0">
      <p:cViewPr>
        <p:scale>
          <a:sx n="78" d="100"/>
          <a:sy n="78" d="100"/>
        </p:scale>
        <p:origin x="38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轶民" userId="4da2c10f7e8aab6c" providerId="LiveId" clId="{EFE0D408-2F7A-409E-9A9E-C093BD6BFF02}"/>
    <pc:docChg chg="undo redo custSel addSld modSld">
      <pc:chgData name="刘 轶民" userId="4da2c10f7e8aab6c" providerId="LiveId" clId="{EFE0D408-2F7A-409E-9A9E-C093BD6BFF02}" dt="2021-02-01T06:21:10.327" v="243" actId="20577"/>
      <pc:docMkLst>
        <pc:docMk/>
      </pc:docMkLst>
      <pc:sldChg chg="addSp delSp modSp mod">
        <pc:chgData name="刘 轶民" userId="4da2c10f7e8aab6c" providerId="LiveId" clId="{EFE0D408-2F7A-409E-9A9E-C093BD6BFF02}" dt="2021-02-01T06:13:18.451" v="62"/>
        <pc:sldMkLst>
          <pc:docMk/>
          <pc:sldMk cId="2079307993" sldId="256"/>
        </pc:sldMkLst>
        <pc:spChg chg="del">
          <ac:chgData name="刘 轶民" userId="4da2c10f7e8aab6c" providerId="LiveId" clId="{EFE0D408-2F7A-409E-9A9E-C093BD6BFF02}" dt="2021-02-01T06:09:50.366" v="0" actId="478"/>
          <ac:spMkLst>
            <pc:docMk/>
            <pc:sldMk cId="2079307993" sldId="256"/>
            <ac:spMk id="2" creationId="{0D63C0ED-5EE2-4379-BD06-6DDB431DADE6}"/>
          </ac:spMkLst>
        </pc:spChg>
        <pc:spChg chg="del">
          <ac:chgData name="刘 轶民" userId="4da2c10f7e8aab6c" providerId="LiveId" clId="{EFE0D408-2F7A-409E-9A9E-C093BD6BFF02}" dt="2021-02-01T06:10:34.361" v="9" actId="478"/>
          <ac:spMkLst>
            <pc:docMk/>
            <pc:sldMk cId="2079307993" sldId="256"/>
            <ac:spMk id="3" creationId="{6FFCC7F8-7035-4AFD-BBF6-74C776A5ED4F}"/>
          </ac:spMkLst>
        </pc:spChg>
        <pc:spChg chg="mod">
          <ac:chgData name="刘 轶民" userId="4da2c10f7e8aab6c" providerId="LiveId" clId="{EFE0D408-2F7A-409E-9A9E-C093BD6BFF02}" dt="2021-02-01T06:09:50.609" v="1"/>
          <ac:spMkLst>
            <pc:docMk/>
            <pc:sldMk cId="2079307993" sldId="256"/>
            <ac:spMk id="5" creationId="{CEA44170-A800-496E-A7BD-954E4613C6FA}"/>
          </ac:spMkLst>
        </pc:spChg>
        <pc:spChg chg="mod">
          <ac:chgData name="刘 轶民" userId="4da2c10f7e8aab6c" providerId="LiveId" clId="{EFE0D408-2F7A-409E-9A9E-C093BD6BFF02}" dt="2021-02-01T06:09:53.575" v="3"/>
          <ac:spMkLst>
            <pc:docMk/>
            <pc:sldMk cId="2079307993" sldId="256"/>
            <ac:spMk id="16" creationId="{D5E1FE80-3A2E-461D-A525-75B3EE204B4B}"/>
          </ac:spMkLst>
        </pc:spChg>
        <pc:spChg chg="mod">
          <ac:chgData name="刘 轶民" userId="4da2c10f7e8aab6c" providerId="LiveId" clId="{EFE0D408-2F7A-409E-9A9E-C093BD6BFF02}" dt="2021-02-01T06:10:22.881" v="5"/>
          <ac:spMkLst>
            <pc:docMk/>
            <pc:sldMk cId="2079307993" sldId="256"/>
            <ac:spMk id="27" creationId="{3C0CA95A-3279-4290-8288-C210929078A6}"/>
          </ac:spMkLst>
        </pc:spChg>
        <pc:spChg chg="add mod">
          <ac:chgData name="刘 轶民" userId="4da2c10f7e8aab6c" providerId="LiveId" clId="{EFE0D408-2F7A-409E-9A9E-C093BD6BFF02}" dt="2021-02-01T06:10:31.653" v="8" actId="1076"/>
          <ac:spMkLst>
            <pc:docMk/>
            <pc:sldMk cId="2079307993" sldId="256"/>
            <ac:spMk id="37" creationId="{78FEA08B-5E7E-42EE-9E89-F7AA1EAD2C04}"/>
          </ac:spMkLst>
        </pc:spChg>
        <pc:spChg chg="add mod">
          <ac:chgData name="刘 轶民" userId="4da2c10f7e8aab6c" providerId="LiveId" clId="{EFE0D408-2F7A-409E-9A9E-C093BD6BFF02}" dt="2021-02-01T06:10:31.653" v="8" actId="1076"/>
          <ac:spMkLst>
            <pc:docMk/>
            <pc:sldMk cId="2079307993" sldId="256"/>
            <ac:spMk id="38" creationId="{547E26AE-EF8C-4FFD-902C-434BC7251E36}"/>
          </ac:spMkLst>
        </pc:spChg>
        <pc:spChg chg="add mod">
          <ac:chgData name="刘 轶民" userId="4da2c10f7e8aab6c" providerId="LiveId" clId="{EFE0D408-2F7A-409E-9A9E-C093BD6BFF02}" dt="2021-02-01T06:10:31.653" v="8" actId="1076"/>
          <ac:spMkLst>
            <pc:docMk/>
            <pc:sldMk cId="2079307993" sldId="256"/>
            <ac:spMk id="39" creationId="{97195907-DF38-46AF-9BDF-ED39EAD38BB6}"/>
          </ac:spMkLst>
        </pc:spChg>
        <pc:spChg chg="add mod">
          <ac:chgData name="刘 轶民" userId="4da2c10f7e8aab6c" providerId="LiveId" clId="{EFE0D408-2F7A-409E-9A9E-C093BD6BFF02}" dt="2021-02-01T06:10:31.653" v="8" actId="1076"/>
          <ac:spMkLst>
            <pc:docMk/>
            <pc:sldMk cId="2079307993" sldId="256"/>
            <ac:spMk id="40" creationId="{AA69C020-B9A3-4EB9-A533-E05501024DC7}"/>
          </ac:spMkLst>
        </pc:spChg>
        <pc:spChg chg="add mod">
          <ac:chgData name="刘 轶民" userId="4da2c10f7e8aab6c" providerId="LiveId" clId="{EFE0D408-2F7A-409E-9A9E-C093BD6BFF02}" dt="2021-02-01T06:10:31.653" v="8" actId="1076"/>
          <ac:spMkLst>
            <pc:docMk/>
            <pc:sldMk cId="2079307993" sldId="256"/>
            <ac:spMk id="41" creationId="{948C743C-FA32-470D-9428-940A09339505}"/>
          </ac:spMkLst>
        </pc:spChg>
        <pc:spChg chg="add mod">
          <ac:chgData name="刘 轶民" userId="4da2c10f7e8aab6c" providerId="LiveId" clId="{EFE0D408-2F7A-409E-9A9E-C093BD6BFF02}" dt="2021-02-01T06:10:31.653" v="8" actId="1076"/>
          <ac:spMkLst>
            <pc:docMk/>
            <pc:sldMk cId="2079307993" sldId="256"/>
            <ac:spMk id="42" creationId="{ACFC7186-62A4-49D8-B263-EC6E742D9B25}"/>
          </ac:spMkLst>
        </pc:spChg>
        <pc:spChg chg="add mod">
          <ac:chgData name="刘 轶民" userId="4da2c10f7e8aab6c" providerId="LiveId" clId="{EFE0D408-2F7A-409E-9A9E-C093BD6BFF02}" dt="2021-02-01T06:10:31.653" v="8" actId="1076"/>
          <ac:spMkLst>
            <pc:docMk/>
            <pc:sldMk cId="2079307993" sldId="256"/>
            <ac:spMk id="43" creationId="{7F73B3B4-6CD1-43E0-AB6F-EA510780382D}"/>
          </ac:spMkLst>
        </pc:spChg>
        <pc:spChg chg="add mod">
          <ac:chgData name="刘 轶民" userId="4da2c10f7e8aab6c" providerId="LiveId" clId="{EFE0D408-2F7A-409E-9A9E-C093BD6BFF02}" dt="2021-02-01T06:10:31.653" v="8" actId="1076"/>
          <ac:spMkLst>
            <pc:docMk/>
            <pc:sldMk cId="2079307993" sldId="256"/>
            <ac:spMk id="44" creationId="{F8C1873E-6087-40F7-9E5F-7FA7428DCB50}"/>
          </ac:spMkLst>
        </pc:spChg>
        <pc:spChg chg="add mod">
          <ac:chgData name="刘 轶民" userId="4da2c10f7e8aab6c" providerId="LiveId" clId="{EFE0D408-2F7A-409E-9A9E-C093BD6BFF02}" dt="2021-02-01T06:10:31.653" v="8" actId="1076"/>
          <ac:spMkLst>
            <pc:docMk/>
            <pc:sldMk cId="2079307993" sldId="256"/>
            <ac:spMk id="45" creationId="{102E9543-EFDA-4FF5-9A03-44E24B093790}"/>
          </ac:spMkLst>
        </pc:spChg>
        <pc:spChg chg="add mod">
          <ac:chgData name="刘 轶民" userId="4da2c10f7e8aab6c" providerId="LiveId" clId="{EFE0D408-2F7A-409E-9A9E-C093BD6BFF02}" dt="2021-02-01T06:10:31.653" v="8" actId="1076"/>
          <ac:spMkLst>
            <pc:docMk/>
            <pc:sldMk cId="2079307993" sldId="256"/>
            <ac:spMk id="46" creationId="{8FA8D32B-CBB4-46EF-B08E-C2E54833A97C}"/>
          </ac:spMkLst>
        </pc:spChg>
        <pc:spChg chg="mod">
          <ac:chgData name="刘 轶民" userId="4da2c10f7e8aab6c" providerId="LiveId" clId="{EFE0D408-2F7A-409E-9A9E-C093BD6BFF02}" dt="2021-02-01T06:10:44.858" v="10"/>
          <ac:spMkLst>
            <pc:docMk/>
            <pc:sldMk cId="2079307993" sldId="256"/>
            <ac:spMk id="48" creationId="{A4D6F4A4-5D06-4D77-8673-48E44B35C0C3}"/>
          </ac:spMkLst>
        </pc:spChg>
        <pc:spChg chg="add mod">
          <ac:chgData name="刘 轶民" userId="4da2c10f7e8aab6c" providerId="LiveId" clId="{EFE0D408-2F7A-409E-9A9E-C093BD6BFF02}" dt="2021-02-01T06:10:50.786" v="11" actId="1076"/>
          <ac:spMkLst>
            <pc:docMk/>
            <pc:sldMk cId="2079307993" sldId="256"/>
            <ac:spMk id="58" creationId="{1996C407-0E5A-4B21-8638-49C9F5449323}"/>
          </ac:spMkLst>
        </pc:spChg>
        <pc:spChg chg="add mod">
          <ac:chgData name="刘 轶民" userId="4da2c10f7e8aab6c" providerId="LiveId" clId="{EFE0D408-2F7A-409E-9A9E-C093BD6BFF02}" dt="2021-02-01T06:10:55.997" v="15" actId="20577"/>
          <ac:spMkLst>
            <pc:docMk/>
            <pc:sldMk cId="2079307993" sldId="256"/>
            <ac:spMk id="59" creationId="{EEA08806-F604-403F-B18B-DF4A7894986D}"/>
          </ac:spMkLst>
        </pc:spChg>
        <pc:spChg chg="add mod">
          <ac:chgData name="刘 轶民" userId="4da2c10f7e8aab6c" providerId="LiveId" clId="{EFE0D408-2F7A-409E-9A9E-C093BD6BFF02}" dt="2021-02-01T06:10:50.786" v="11" actId="1076"/>
          <ac:spMkLst>
            <pc:docMk/>
            <pc:sldMk cId="2079307993" sldId="256"/>
            <ac:spMk id="60" creationId="{E6D637D7-A64E-4A98-8859-BEE8BCBA3A8B}"/>
          </ac:spMkLst>
        </pc:spChg>
        <pc:spChg chg="add mod">
          <ac:chgData name="刘 轶民" userId="4da2c10f7e8aab6c" providerId="LiveId" clId="{EFE0D408-2F7A-409E-9A9E-C093BD6BFF02}" dt="2021-02-01T06:11:01.002" v="18" actId="20577"/>
          <ac:spMkLst>
            <pc:docMk/>
            <pc:sldMk cId="2079307993" sldId="256"/>
            <ac:spMk id="61" creationId="{4C9BAC59-4192-40F8-8F63-1EB10422F6A8}"/>
          </ac:spMkLst>
        </pc:spChg>
        <pc:spChg chg="add mod">
          <ac:chgData name="刘 轶民" userId="4da2c10f7e8aab6c" providerId="LiveId" clId="{EFE0D408-2F7A-409E-9A9E-C093BD6BFF02}" dt="2021-02-01T06:10:50.786" v="11" actId="1076"/>
          <ac:spMkLst>
            <pc:docMk/>
            <pc:sldMk cId="2079307993" sldId="256"/>
            <ac:spMk id="62" creationId="{C09994A5-AD2D-476D-8D23-5753175F832D}"/>
          </ac:spMkLst>
        </pc:spChg>
        <pc:spChg chg="add mod">
          <ac:chgData name="刘 轶民" userId="4da2c10f7e8aab6c" providerId="LiveId" clId="{EFE0D408-2F7A-409E-9A9E-C093BD6BFF02}" dt="2021-02-01T06:11:04.175" v="21" actId="20577"/>
          <ac:spMkLst>
            <pc:docMk/>
            <pc:sldMk cId="2079307993" sldId="256"/>
            <ac:spMk id="63" creationId="{6C24AAA6-C89B-4252-AFA5-C6D3E6F390A7}"/>
          </ac:spMkLst>
        </pc:spChg>
        <pc:spChg chg="add mod">
          <ac:chgData name="刘 轶民" userId="4da2c10f7e8aab6c" providerId="LiveId" clId="{EFE0D408-2F7A-409E-9A9E-C093BD6BFF02}" dt="2021-02-01T06:10:50.786" v="11" actId="1076"/>
          <ac:spMkLst>
            <pc:docMk/>
            <pc:sldMk cId="2079307993" sldId="256"/>
            <ac:spMk id="64" creationId="{3FFC4B49-E1D0-41FC-8C60-59A5D2F4F064}"/>
          </ac:spMkLst>
        </pc:spChg>
        <pc:spChg chg="add mod">
          <ac:chgData name="刘 轶民" userId="4da2c10f7e8aab6c" providerId="LiveId" clId="{EFE0D408-2F7A-409E-9A9E-C093BD6BFF02}" dt="2021-02-01T06:11:09.055" v="24" actId="20577"/>
          <ac:spMkLst>
            <pc:docMk/>
            <pc:sldMk cId="2079307993" sldId="256"/>
            <ac:spMk id="65" creationId="{715688FA-F311-4FB9-B15A-F9D4D753E44F}"/>
          </ac:spMkLst>
        </pc:spChg>
        <pc:spChg chg="add mod">
          <ac:chgData name="刘 轶民" userId="4da2c10f7e8aab6c" providerId="LiveId" clId="{EFE0D408-2F7A-409E-9A9E-C093BD6BFF02}" dt="2021-02-01T06:10:50.786" v="11" actId="1076"/>
          <ac:spMkLst>
            <pc:docMk/>
            <pc:sldMk cId="2079307993" sldId="256"/>
            <ac:spMk id="66" creationId="{D9FEE218-FA39-45FA-8125-E2603AEFF78D}"/>
          </ac:spMkLst>
        </pc:spChg>
        <pc:spChg chg="add mod">
          <ac:chgData name="刘 轶民" userId="4da2c10f7e8aab6c" providerId="LiveId" clId="{EFE0D408-2F7A-409E-9A9E-C093BD6BFF02}" dt="2021-02-01T06:11:12.718" v="28" actId="20577"/>
          <ac:spMkLst>
            <pc:docMk/>
            <pc:sldMk cId="2079307993" sldId="256"/>
            <ac:spMk id="67" creationId="{6B3655BF-848D-48D4-AEEF-4CE455B3D6F5}"/>
          </ac:spMkLst>
        </pc:spChg>
        <pc:spChg chg="mod">
          <ac:chgData name="刘 轶民" userId="4da2c10f7e8aab6c" providerId="LiveId" clId="{EFE0D408-2F7A-409E-9A9E-C093BD6BFF02}" dt="2021-02-01T06:11:35.018" v="29"/>
          <ac:spMkLst>
            <pc:docMk/>
            <pc:sldMk cId="2079307993" sldId="256"/>
            <ac:spMk id="69" creationId="{7595B1B0-6692-4F79-8910-E1185AFE269C}"/>
          </ac:spMkLst>
        </pc:spChg>
        <pc:spChg chg="add del mod">
          <ac:chgData name="刘 轶民" userId="4da2c10f7e8aab6c" providerId="LiveId" clId="{EFE0D408-2F7A-409E-9A9E-C093BD6BFF02}" dt="2021-02-01T06:13:18.451" v="62"/>
          <ac:spMkLst>
            <pc:docMk/>
            <pc:sldMk cId="2079307993" sldId="256"/>
            <ac:spMk id="79" creationId="{157F040B-8F6C-4C1F-9061-AD0F0BBFC33D}"/>
          </ac:spMkLst>
        </pc:spChg>
        <pc:grpChg chg="add del mod">
          <ac:chgData name="刘 轶民" userId="4da2c10f7e8aab6c" providerId="LiveId" clId="{EFE0D408-2F7A-409E-9A9E-C093BD6BFF02}" dt="2021-02-01T06:09:51.859" v="2"/>
          <ac:grpSpMkLst>
            <pc:docMk/>
            <pc:sldMk cId="2079307993" sldId="256"/>
            <ac:grpSpMk id="4" creationId="{D339BFC7-9FD7-4AB3-889F-8B2C427218E6}"/>
          </ac:grpSpMkLst>
        </pc:grpChg>
        <pc:grpChg chg="add del mod">
          <ac:chgData name="刘 轶民" userId="4da2c10f7e8aab6c" providerId="LiveId" clId="{EFE0D408-2F7A-409E-9A9E-C093BD6BFF02}" dt="2021-02-01T06:10:00.939" v="4" actId="478"/>
          <ac:grpSpMkLst>
            <pc:docMk/>
            <pc:sldMk cId="2079307993" sldId="256"/>
            <ac:grpSpMk id="15" creationId="{55B474CC-6198-4AC4-9B4F-FC663B625AC2}"/>
          </ac:grpSpMkLst>
        </pc:grpChg>
        <pc:grpChg chg="add mod">
          <ac:chgData name="刘 轶民" userId="4da2c10f7e8aab6c" providerId="LiveId" clId="{EFE0D408-2F7A-409E-9A9E-C093BD6BFF02}" dt="2021-02-01T06:10:31.653" v="8" actId="1076"/>
          <ac:grpSpMkLst>
            <pc:docMk/>
            <pc:sldMk cId="2079307993" sldId="256"/>
            <ac:grpSpMk id="26" creationId="{4D30815A-AA36-42A6-B3CF-2E7363F6A6C2}"/>
          </ac:grpSpMkLst>
        </pc:grpChg>
        <pc:grpChg chg="add mod">
          <ac:chgData name="刘 轶民" userId="4da2c10f7e8aab6c" providerId="LiveId" clId="{EFE0D408-2F7A-409E-9A9E-C093BD6BFF02}" dt="2021-02-01T06:11:37.252" v="31" actId="1076"/>
          <ac:grpSpMkLst>
            <pc:docMk/>
            <pc:sldMk cId="2079307993" sldId="256"/>
            <ac:grpSpMk id="47" creationId="{D1442C27-F992-426B-8D73-D02DC1BE06B6}"/>
          </ac:grpSpMkLst>
        </pc:grpChg>
        <pc:grpChg chg="add mod">
          <ac:chgData name="刘 轶民" userId="4da2c10f7e8aab6c" providerId="LiveId" clId="{EFE0D408-2F7A-409E-9A9E-C093BD6BFF02}" dt="2021-02-01T06:12:16.507" v="57" actId="14100"/>
          <ac:grpSpMkLst>
            <pc:docMk/>
            <pc:sldMk cId="2079307993" sldId="256"/>
            <ac:grpSpMk id="68" creationId="{6F0AF8EC-33B8-4A03-872B-80CC313BA94F}"/>
          </ac:grpSpMkLst>
        </pc:grpChg>
        <pc:cxnChg chg="mod">
          <ac:chgData name="刘 轶民" userId="4da2c10f7e8aab6c" providerId="LiveId" clId="{EFE0D408-2F7A-409E-9A9E-C093BD6BFF02}" dt="2021-02-01T06:09:50.609" v="1"/>
          <ac:cxnSpMkLst>
            <pc:docMk/>
            <pc:sldMk cId="2079307993" sldId="256"/>
            <ac:cxnSpMk id="6" creationId="{C0A1F9CB-54E1-4654-836A-B2EB53BFE2D8}"/>
          </ac:cxnSpMkLst>
        </pc:cxnChg>
        <pc:cxnChg chg="mod">
          <ac:chgData name="刘 轶民" userId="4da2c10f7e8aab6c" providerId="LiveId" clId="{EFE0D408-2F7A-409E-9A9E-C093BD6BFF02}" dt="2021-02-01T06:09:50.609" v="1"/>
          <ac:cxnSpMkLst>
            <pc:docMk/>
            <pc:sldMk cId="2079307993" sldId="256"/>
            <ac:cxnSpMk id="7" creationId="{841DC303-D815-4555-996D-5524E8E2DDC0}"/>
          </ac:cxnSpMkLst>
        </pc:cxnChg>
        <pc:cxnChg chg="mod">
          <ac:chgData name="刘 轶民" userId="4da2c10f7e8aab6c" providerId="LiveId" clId="{EFE0D408-2F7A-409E-9A9E-C093BD6BFF02}" dt="2021-02-01T06:09:50.609" v="1"/>
          <ac:cxnSpMkLst>
            <pc:docMk/>
            <pc:sldMk cId="2079307993" sldId="256"/>
            <ac:cxnSpMk id="8" creationId="{8DF08A93-2781-46C2-BC8B-201DDCAFBEC5}"/>
          </ac:cxnSpMkLst>
        </pc:cxnChg>
        <pc:cxnChg chg="mod">
          <ac:chgData name="刘 轶民" userId="4da2c10f7e8aab6c" providerId="LiveId" clId="{EFE0D408-2F7A-409E-9A9E-C093BD6BFF02}" dt="2021-02-01T06:09:50.609" v="1"/>
          <ac:cxnSpMkLst>
            <pc:docMk/>
            <pc:sldMk cId="2079307993" sldId="256"/>
            <ac:cxnSpMk id="9" creationId="{D2799B4F-B138-46BE-89E8-25215D997541}"/>
          </ac:cxnSpMkLst>
        </pc:cxnChg>
        <pc:cxnChg chg="mod">
          <ac:chgData name="刘 轶民" userId="4da2c10f7e8aab6c" providerId="LiveId" clId="{EFE0D408-2F7A-409E-9A9E-C093BD6BFF02}" dt="2021-02-01T06:09:50.609" v="1"/>
          <ac:cxnSpMkLst>
            <pc:docMk/>
            <pc:sldMk cId="2079307993" sldId="256"/>
            <ac:cxnSpMk id="10" creationId="{40631558-BC5E-4616-BC5E-BC4983D0428D}"/>
          </ac:cxnSpMkLst>
        </pc:cxnChg>
        <pc:cxnChg chg="mod">
          <ac:chgData name="刘 轶民" userId="4da2c10f7e8aab6c" providerId="LiveId" clId="{EFE0D408-2F7A-409E-9A9E-C093BD6BFF02}" dt="2021-02-01T06:09:50.609" v="1"/>
          <ac:cxnSpMkLst>
            <pc:docMk/>
            <pc:sldMk cId="2079307993" sldId="256"/>
            <ac:cxnSpMk id="11" creationId="{E2E45B3F-33B2-4332-BDDE-AF0FA586105E}"/>
          </ac:cxnSpMkLst>
        </pc:cxnChg>
        <pc:cxnChg chg="mod">
          <ac:chgData name="刘 轶民" userId="4da2c10f7e8aab6c" providerId="LiveId" clId="{EFE0D408-2F7A-409E-9A9E-C093BD6BFF02}" dt="2021-02-01T06:09:50.609" v="1"/>
          <ac:cxnSpMkLst>
            <pc:docMk/>
            <pc:sldMk cId="2079307993" sldId="256"/>
            <ac:cxnSpMk id="12" creationId="{E3D984BC-881E-46A7-9D32-57C438952F44}"/>
          </ac:cxnSpMkLst>
        </pc:cxnChg>
        <pc:cxnChg chg="mod">
          <ac:chgData name="刘 轶民" userId="4da2c10f7e8aab6c" providerId="LiveId" clId="{EFE0D408-2F7A-409E-9A9E-C093BD6BFF02}" dt="2021-02-01T06:09:50.609" v="1"/>
          <ac:cxnSpMkLst>
            <pc:docMk/>
            <pc:sldMk cId="2079307993" sldId="256"/>
            <ac:cxnSpMk id="13" creationId="{E38D999A-4D75-4415-9DA3-79FC9454709A}"/>
          </ac:cxnSpMkLst>
        </pc:cxnChg>
        <pc:cxnChg chg="mod">
          <ac:chgData name="刘 轶民" userId="4da2c10f7e8aab6c" providerId="LiveId" clId="{EFE0D408-2F7A-409E-9A9E-C093BD6BFF02}" dt="2021-02-01T06:09:50.609" v="1"/>
          <ac:cxnSpMkLst>
            <pc:docMk/>
            <pc:sldMk cId="2079307993" sldId="256"/>
            <ac:cxnSpMk id="14" creationId="{CF877FE6-7E51-478B-B90F-9EBD67F881C7}"/>
          </ac:cxnSpMkLst>
        </pc:cxnChg>
        <pc:cxnChg chg="mod">
          <ac:chgData name="刘 轶民" userId="4da2c10f7e8aab6c" providerId="LiveId" clId="{EFE0D408-2F7A-409E-9A9E-C093BD6BFF02}" dt="2021-02-01T06:09:53.575" v="3"/>
          <ac:cxnSpMkLst>
            <pc:docMk/>
            <pc:sldMk cId="2079307993" sldId="256"/>
            <ac:cxnSpMk id="17" creationId="{802B9BB1-B963-4585-99B8-3487CE4D7C56}"/>
          </ac:cxnSpMkLst>
        </pc:cxnChg>
        <pc:cxnChg chg="mod">
          <ac:chgData name="刘 轶民" userId="4da2c10f7e8aab6c" providerId="LiveId" clId="{EFE0D408-2F7A-409E-9A9E-C093BD6BFF02}" dt="2021-02-01T06:09:53.575" v="3"/>
          <ac:cxnSpMkLst>
            <pc:docMk/>
            <pc:sldMk cId="2079307993" sldId="256"/>
            <ac:cxnSpMk id="18" creationId="{86EB8351-F6DE-4E64-8D14-0716A47D5D7E}"/>
          </ac:cxnSpMkLst>
        </pc:cxnChg>
        <pc:cxnChg chg="mod">
          <ac:chgData name="刘 轶民" userId="4da2c10f7e8aab6c" providerId="LiveId" clId="{EFE0D408-2F7A-409E-9A9E-C093BD6BFF02}" dt="2021-02-01T06:09:53.575" v="3"/>
          <ac:cxnSpMkLst>
            <pc:docMk/>
            <pc:sldMk cId="2079307993" sldId="256"/>
            <ac:cxnSpMk id="19" creationId="{C425CE9B-B39F-4855-8ED6-DC0D777F885A}"/>
          </ac:cxnSpMkLst>
        </pc:cxnChg>
        <pc:cxnChg chg="mod">
          <ac:chgData name="刘 轶民" userId="4da2c10f7e8aab6c" providerId="LiveId" clId="{EFE0D408-2F7A-409E-9A9E-C093BD6BFF02}" dt="2021-02-01T06:09:53.575" v="3"/>
          <ac:cxnSpMkLst>
            <pc:docMk/>
            <pc:sldMk cId="2079307993" sldId="256"/>
            <ac:cxnSpMk id="20" creationId="{A3AC8CFA-BFEF-493B-A56B-25E745AD2DA1}"/>
          </ac:cxnSpMkLst>
        </pc:cxnChg>
        <pc:cxnChg chg="mod">
          <ac:chgData name="刘 轶民" userId="4da2c10f7e8aab6c" providerId="LiveId" clId="{EFE0D408-2F7A-409E-9A9E-C093BD6BFF02}" dt="2021-02-01T06:09:53.575" v="3"/>
          <ac:cxnSpMkLst>
            <pc:docMk/>
            <pc:sldMk cId="2079307993" sldId="256"/>
            <ac:cxnSpMk id="21" creationId="{4310DA36-E176-4D4F-A38A-C6E8A46EDBE7}"/>
          </ac:cxnSpMkLst>
        </pc:cxnChg>
        <pc:cxnChg chg="mod">
          <ac:chgData name="刘 轶民" userId="4da2c10f7e8aab6c" providerId="LiveId" clId="{EFE0D408-2F7A-409E-9A9E-C093BD6BFF02}" dt="2021-02-01T06:09:53.575" v="3"/>
          <ac:cxnSpMkLst>
            <pc:docMk/>
            <pc:sldMk cId="2079307993" sldId="256"/>
            <ac:cxnSpMk id="22" creationId="{06CCCD76-8D1A-4259-ACE3-58B4E590F74E}"/>
          </ac:cxnSpMkLst>
        </pc:cxnChg>
        <pc:cxnChg chg="mod">
          <ac:chgData name="刘 轶民" userId="4da2c10f7e8aab6c" providerId="LiveId" clId="{EFE0D408-2F7A-409E-9A9E-C093BD6BFF02}" dt="2021-02-01T06:09:53.575" v="3"/>
          <ac:cxnSpMkLst>
            <pc:docMk/>
            <pc:sldMk cId="2079307993" sldId="256"/>
            <ac:cxnSpMk id="23" creationId="{736DE2F4-8B30-4F89-B9EC-3685A80CEE74}"/>
          </ac:cxnSpMkLst>
        </pc:cxnChg>
        <pc:cxnChg chg="mod">
          <ac:chgData name="刘 轶民" userId="4da2c10f7e8aab6c" providerId="LiveId" clId="{EFE0D408-2F7A-409E-9A9E-C093BD6BFF02}" dt="2021-02-01T06:09:53.575" v="3"/>
          <ac:cxnSpMkLst>
            <pc:docMk/>
            <pc:sldMk cId="2079307993" sldId="256"/>
            <ac:cxnSpMk id="24" creationId="{F7CC54FD-3A6E-449A-990C-237B34D0A0C8}"/>
          </ac:cxnSpMkLst>
        </pc:cxnChg>
        <pc:cxnChg chg="mod">
          <ac:chgData name="刘 轶民" userId="4da2c10f7e8aab6c" providerId="LiveId" clId="{EFE0D408-2F7A-409E-9A9E-C093BD6BFF02}" dt="2021-02-01T06:09:53.575" v="3"/>
          <ac:cxnSpMkLst>
            <pc:docMk/>
            <pc:sldMk cId="2079307993" sldId="256"/>
            <ac:cxnSpMk id="25" creationId="{636F01E9-CEA2-4D16-B060-AC8027A8F8E7}"/>
          </ac:cxnSpMkLst>
        </pc:cxnChg>
        <pc:cxnChg chg="mod">
          <ac:chgData name="刘 轶民" userId="4da2c10f7e8aab6c" providerId="LiveId" clId="{EFE0D408-2F7A-409E-9A9E-C093BD6BFF02}" dt="2021-02-01T06:10:22.881" v="5"/>
          <ac:cxnSpMkLst>
            <pc:docMk/>
            <pc:sldMk cId="2079307993" sldId="256"/>
            <ac:cxnSpMk id="28" creationId="{807A15F8-F102-419D-9DE6-70013D900789}"/>
          </ac:cxnSpMkLst>
        </pc:cxnChg>
        <pc:cxnChg chg="mod">
          <ac:chgData name="刘 轶民" userId="4da2c10f7e8aab6c" providerId="LiveId" clId="{EFE0D408-2F7A-409E-9A9E-C093BD6BFF02}" dt="2021-02-01T06:10:22.881" v="5"/>
          <ac:cxnSpMkLst>
            <pc:docMk/>
            <pc:sldMk cId="2079307993" sldId="256"/>
            <ac:cxnSpMk id="29" creationId="{35763F88-7E6D-4245-A811-FB2E92DAB614}"/>
          </ac:cxnSpMkLst>
        </pc:cxnChg>
        <pc:cxnChg chg="mod">
          <ac:chgData name="刘 轶民" userId="4da2c10f7e8aab6c" providerId="LiveId" clId="{EFE0D408-2F7A-409E-9A9E-C093BD6BFF02}" dt="2021-02-01T06:10:22.881" v="5"/>
          <ac:cxnSpMkLst>
            <pc:docMk/>
            <pc:sldMk cId="2079307993" sldId="256"/>
            <ac:cxnSpMk id="30" creationId="{CDF8869E-5537-4D6E-BC9E-65AEBB8C1F16}"/>
          </ac:cxnSpMkLst>
        </pc:cxnChg>
        <pc:cxnChg chg="mod">
          <ac:chgData name="刘 轶民" userId="4da2c10f7e8aab6c" providerId="LiveId" clId="{EFE0D408-2F7A-409E-9A9E-C093BD6BFF02}" dt="2021-02-01T06:10:22.881" v="5"/>
          <ac:cxnSpMkLst>
            <pc:docMk/>
            <pc:sldMk cId="2079307993" sldId="256"/>
            <ac:cxnSpMk id="31" creationId="{2954FCE4-3885-479D-992C-97BCB8988820}"/>
          </ac:cxnSpMkLst>
        </pc:cxnChg>
        <pc:cxnChg chg="mod">
          <ac:chgData name="刘 轶民" userId="4da2c10f7e8aab6c" providerId="LiveId" clId="{EFE0D408-2F7A-409E-9A9E-C093BD6BFF02}" dt="2021-02-01T06:10:22.881" v="5"/>
          <ac:cxnSpMkLst>
            <pc:docMk/>
            <pc:sldMk cId="2079307993" sldId="256"/>
            <ac:cxnSpMk id="32" creationId="{6B3365D2-7946-4C87-9F41-22B08A60ABE8}"/>
          </ac:cxnSpMkLst>
        </pc:cxnChg>
        <pc:cxnChg chg="mod">
          <ac:chgData name="刘 轶民" userId="4da2c10f7e8aab6c" providerId="LiveId" clId="{EFE0D408-2F7A-409E-9A9E-C093BD6BFF02}" dt="2021-02-01T06:10:22.881" v="5"/>
          <ac:cxnSpMkLst>
            <pc:docMk/>
            <pc:sldMk cId="2079307993" sldId="256"/>
            <ac:cxnSpMk id="33" creationId="{59757D56-2423-4777-A139-34D75380EE08}"/>
          </ac:cxnSpMkLst>
        </pc:cxnChg>
        <pc:cxnChg chg="mod">
          <ac:chgData name="刘 轶民" userId="4da2c10f7e8aab6c" providerId="LiveId" clId="{EFE0D408-2F7A-409E-9A9E-C093BD6BFF02}" dt="2021-02-01T06:10:22.881" v="5"/>
          <ac:cxnSpMkLst>
            <pc:docMk/>
            <pc:sldMk cId="2079307993" sldId="256"/>
            <ac:cxnSpMk id="34" creationId="{82553BDC-38A3-49ED-A882-4E1C8B0A15F1}"/>
          </ac:cxnSpMkLst>
        </pc:cxnChg>
        <pc:cxnChg chg="mod">
          <ac:chgData name="刘 轶民" userId="4da2c10f7e8aab6c" providerId="LiveId" clId="{EFE0D408-2F7A-409E-9A9E-C093BD6BFF02}" dt="2021-02-01T06:10:22.881" v="5"/>
          <ac:cxnSpMkLst>
            <pc:docMk/>
            <pc:sldMk cId="2079307993" sldId="256"/>
            <ac:cxnSpMk id="35" creationId="{E15061D0-BFAC-4895-92FF-7778E51F2698}"/>
          </ac:cxnSpMkLst>
        </pc:cxnChg>
        <pc:cxnChg chg="mod">
          <ac:chgData name="刘 轶民" userId="4da2c10f7e8aab6c" providerId="LiveId" clId="{EFE0D408-2F7A-409E-9A9E-C093BD6BFF02}" dt="2021-02-01T06:10:22.881" v="5"/>
          <ac:cxnSpMkLst>
            <pc:docMk/>
            <pc:sldMk cId="2079307993" sldId="256"/>
            <ac:cxnSpMk id="36" creationId="{46A72F55-955C-4FE4-8A27-5046855544C5}"/>
          </ac:cxnSpMkLst>
        </pc:cxnChg>
        <pc:cxnChg chg="mod">
          <ac:chgData name="刘 轶民" userId="4da2c10f7e8aab6c" providerId="LiveId" clId="{EFE0D408-2F7A-409E-9A9E-C093BD6BFF02}" dt="2021-02-01T06:10:44.858" v="10"/>
          <ac:cxnSpMkLst>
            <pc:docMk/>
            <pc:sldMk cId="2079307993" sldId="256"/>
            <ac:cxnSpMk id="49" creationId="{DCBF27A2-2A08-413C-9155-FFEF157CC49D}"/>
          </ac:cxnSpMkLst>
        </pc:cxnChg>
        <pc:cxnChg chg="mod">
          <ac:chgData name="刘 轶民" userId="4da2c10f7e8aab6c" providerId="LiveId" clId="{EFE0D408-2F7A-409E-9A9E-C093BD6BFF02}" dt="2021-02-01T06:10:44.858" v="10"/>
          <ac:cxnSpMkLst>
            <pc:docMk/>
            <pc:sldMk cId="2079307993" sldId="256"/>
            <ac:cxnSpMk id="50" creationId="{504DE86B-6605-444E-B8B2-0A7D070B68F2}"/>
          </ac:cxnSpMkLst>
        </pc:cxnChg>
        <pc:cxnChg chg="mod">
          <ac:chgData name="刘 轶民" userId="4da2c10f7e8aab6c" providerId="LiveId" clId="{EFE0D408-2F7A-409E-9A9E-C093BD6BFF02}" dt="2021-02-01T06:10:44.858" v="10"/>
          <ac:cxnSpMkLst>
            <pc:docMk/>
            <pc:sldMk cId="2079307993" sldId="256"/>
            <ac:cxnSpMk id="51" creationId="{144E74B8-3159-4CFF-8B43-145384E45E44}"/>
          </ac:cxnSpMkLst>
        </pc:cxnChg>
        <pc:cxnChg chg="mod">
          <ac:chgData name="刘 轶民" userId="4da2c10f7e8aab6c" providerId="LiveId" clId="{EFE0D408-2F7A-409E-9A9E-C093BD6BFF02}" dt="2021-02-01T06:10:44.858" v="10"/>
          <ac:cxnSpMkLst>
            <pc:docMk/>
            <pc:sldMk cId="2079307993" sldId="256"/>
            <ac:cxnSpMk id="52" creationId="{0DFDFFE2-A7C5-47EB-884F-1559399E7C67}"/>
          </ac:cxnSpMkLst>
        </pc:cxnChg>
        <pc:cxnChg chg="mod">
          <ac:chgData name="刘 轶民" userId="4da2c10f7e8aab6c" providerId="LiveId" clId="{EFE0D408-2F7A-409E-9A9E-C093BD6BFF02}" dt="2021-02-01T06:10:44.858" v="10"/>
          <ac:cxnSpMkLst>
            <pc:docMk/>
            <pc:sldMk cId="2079307993" sldId="256"/>
            <ac:cxnSpMk id="53" creationId="{BA917CC9-7D0F-47A8-9EE6-DE830604A0A2}"/>
          </ac:cxnSpMkLst>
        </pc:cxnChg>
        <pc:cxnChg chg="mod">
          <ac:chgData name="刘 轶民" userId="4da2c10f7e8aab6c" providerId="LiveId" clId="{EFE0D408-2F7A-409E-9A9E-C093BD6BFF02}" dt="2021-02-01T06:10:44.858" v="10"/>
          <ac:cxnSpMkLst>
            <pc:docMk/>
            <pc:sldMk cId="2079307993" sldId="256"/>
            <ac:cxnSpMk id="54" creationId="{DD2276C9-AAD8-4D49-BB00-DB45E2711354}"/>
          </ac:cxnSpMkLst>
        </pc:cxnChg>
        <pc:cxnChg chg="mod">
          <ac:chgData name="刘 轶民" userId="4da2c10f7e8aab6c" providerId="LiveId" clId="{EFE0D408-2F7A-409E-9A9E-C093BD6BFF02}" dt="2021-02-01T06:10:44.858" v="10"/>
          <ac:cxnSpMkLst>
            <pc:docMk/>
            <pc:sldMk cId="2079307993" sldId="256"/>
            <ac:cxnSpMk id="55" creationId="{AEA03FDE-F92D-4093-9401-B41E5F228391}"/>
          </ac:cxnSpMkLst>
        </pc:cxnChg>
        <pc:cxnChg chg="mod">
          <ac:chgData name="刘 轶民" userId="4da2c10f7e8aab6c" providerId="LiveId" clId="{EFE0D408-2F7A-409E-9A9E-C093BD6BFF02}" dt="2021-02-01T06:10:44.858" v="10"/>
          <ac:cxnSpMkLst>
            <pc:docMk/>
            <pc:sldMk cId="2079307993" sldId="256"/>
            <ac:cxnSpMk id="56" creationId="{D484C070-8EFB-4FC8-BD7D-0AB1E5411920}"/>
          </ac:cxnSpMkLst>
        </pc:cxnChg>
        <pc:cxnChg chg="mod">
          <ac:chgData name="刘 轶民" userId="4da2c10f7e8aab6c" providerId="LiveId" clId="{EFE0D408-2F7A-409E-9A9E-C093BD6BFF02}" dt="2021-02-01T06:10:44.858" v="10"/>
          <ac:cxnSpMkLst>
            <pc:docMk/>
            <pc:sldMk cId="2079307993" sldId="256"/>
            <ac:cxnSpMk id="57" creationId="{881A135F-FE98-4D5A-8FB0-63AD21D93DED}"/>
          </ac:cxnSpMkLst>
        </pc:cxnChg>
        <pc:cxnChg chg="mod">
          <ac:chgData name="刘 轶民" userId="4da2c10f7e8aab6c" providerId="LiveId" clId="{EFE0D408-2F7A-409E-9A9E-C093BD6BFF02}" dt="2021-02-01T06:11:35.018" v="29"/>
          <ac:cxnSpMkLst>
            <pc:docMk/>
            <pc:sldMk cId="2079307993" sldId="256"/>
            <ac:cxnSpMk id="70" creationId="{36C2F21A-1346-453F-B35B-B3F1EE7891F5}"/>
          </ac:cxnSpMkLst>
        </pc:cxnChg>
        <pc:cxnChg chg="mod">
          <ac:chgData name="刘 轶民" userId="4da2c10f7e8aab6c" providerId="LiveId" clId="{EFE0D408-2F7A-409E-9A9E-C093BD6BFF02}" dt="2021-02-01T06:11:35.018" v="29"/>
          <ac:cxnSpMkLst>
            <pc:docMk/>
            <pc:sldMk cId="2079307993" sldId="256"/>
            <ac:cxnSpMk id="71" creationId="{D55DC240-8E6D-46CD-A33F-2B047F95EE4E}"/>
          </ac:cxnSpMkLst>
        </pc:cxnChg>
        <pc:cxnChg chg="mod">
          <ac:chgData name="刘 轶民" userId="4da2c10f7e8aab6c" providerId="LiveId" clId="{EFE0D408-2F7A-409E-9A9E-C093BD6BFF02}" dt="2021-02-01T06:11:35.018" v="29"/>
          <ac:cxnSpMkLst>
            <pc:docMk/>
            <pc:sldMk cId="2079307993" sldId="256"/>
            <ac:cxnSpMk id="72" creationId="{B75B403E-0A2F-45F3-B9FE-A33B3B7D948E}"/>
          </ac:cxnSpMkLst>
        </pc:cxnChg>
        <pc:cxnChg chg="mod">
          <ac:chgData name="刘 轶民" userId="4da2c10f7e8aab6c" providerId="LiveId" clId="{EFE0D408-2F7A-409E-9A9E-C093BD6BFF02}" dt="2021-02-01T06:11:35.018" v="29"/>
          <ac:cxnSpMkLst>
            <pc:docMk/>
            <pc:sldMk cId="2079307993" sldId="256"/>
            <ac:cxnSpMk id="73" creationId="{630330FA-367E-4324-AD11-7DEF6F17CCAE}"/>
          </ac:cxnSpMkLst>
        </pc:cxnChg>
        <pc:cxnChg chg="mod">
          <ac:chgData name="刘 轶民" userId="4da2c10f7e8aab6c" providerId="LiveId" clId="{EFE0D408-2F7A-409E-9A9E-C093BD6BFF02}" dt="2021-02-01T06:11:35.018" v="29"/>
          <ac:cxnSpMkLst>
            <pc:docMk/>
            <pc:sldMk cId="2079307993" sldId="256"/>
            <ac:cxnSpMk id="74" creationId="{A09397BA-3338-4E38-89C5-4538CD525B37}"/>
          </ac:cxnSpMkLst>
        </pc:cxnChg>
        <pc:cxnChg chg="mod">
          <ac:chgData name="刘 轶民" userId="4da2c10f7e8aab6c" providerId="LiveId" clId="{EFE0D408-2F7A-409E-9A9E-C093BD6BFF02}" dt="2021-02-01T06:11:35.018" v="29"/>
          <ac:cxnSpMkLst>
            <pc:docMk/>
            <pc:sldMk cId="2079307993" sldId="256"/>
            <ac:cxnSpMk id="75" creationId="{8278B10A-9664-4C54-8ED2-57ED29550D36}"/>
          </ac:cxnSpMkLst>
        </pc:cxnChg>
        <pc:cxnChg chg="mod">
          <ac:chgData name="刘 轶民" userId="4da2c10f7e8aab6c" providerId="LiveId" clId="{EFE0D408-2F7A-409E-9A9E-C093BD6BFF02}" dt="2021-02-01T06:11:35.018" v="29"/>
          <ac:cxnSpMkLst>
            <pc:docMk/>
            <pc:sldMk cId="2079307993" sldId="256"/>
            <ac:cxnSpMk id="76" creationId="{3EAC2A28-B02D-488D-A8B3-C93E409145C4}"/>
          </ac:cxnSpMkLst>
        </pc:cxnChg>
        <pc:cxnChg chg="mod">
          <ac:chgData name="刘 轶民" userId="4da2c10f7e8aab6c" providerId="LiveId" clId="{EFE0D408-2F7A-409E-9A9E-C093BD6BFF02}" dt="2021-02-01T06:11:35.018" v="29"/>
          <ac:cxnSpMkLst>
            <pc:docMk/>
            <pc:sldMk cId="2079307993" sldId="256"/>
            <ac:cxnSpMk id="77" creationId="{99533ACC-55DE-4DCB-B30F-D820F3A77C3E}"/>
          </ac:cxnSpMkLst>
        </pc:cxnChg>
        <pc:cxnChg chg="mod">
          <ac:chgData name="刘 轶民" userId="4da2c10f7e8aab6c" providerId="LiveId" clId="{EFE0D408-2F7A-409E-9A9E-C093BD6BFF02}" dt="2021-02-01T06:11:35.018" v="29"/>
          <ac:cxnSpMkLst>
            <pc:docMk/>
            <pc:sldMk cId="2079307993" sldId="256"/>
            <ac:cxnSpMk id="78" creationId="{736C0060-78F7-4AA3-8A23-113958838A7F}"/>
          </ac:cxnSpMkLst>
        </pc:cxnChg>
      </pc:sldChg>
      <pc:sldChg chg="modSp new mod">
        <pc:chgData name="刘 轶民" userId="4da2c10f7e8aab6c" providerId="LiveId" clId="{EFE0D408-2F7A-409E-9A9E-C093BD6BFF02}" dt="2021-02-01T06:14:16.287" v="83" actId="20577"/>
        <pc:sldMkLst>
          <pc:docMk/>
          <pc:sldMk cId="770076615" sldId="257"/>
        </pc:sldMkLst>
        <pc:spChg chg="mod">
          <ac:chgData name="刘 轶民" userId="4da2c10f7e8aab6c" providerId="LiveId" clId="{EFE0D408-2F7A-409E-9A9E-C093BD6BFF02}" dt="2021-02-01T06:14:16.287" v="83" actId="20577"/>
          <ac:spMkLst>
            <pc:docMk/>
            <pc:sldMk cId="770076615" sldId="257"/>
            <ac:spMk id="3" creationId="{2CE88709-CA81-4CD0-87E8-767A4C0AE3E8}"/>
          </ac:spMkLst>
        </pc:spChg>
      </pc:sldChg>
      <pc:sldChg chg="addSp delSp modSp new">
        <pc:chgData name="刘 轶民" userId="4da2c10f7e8aab6c" providerId="LiveId" clId="{EFE0D408-2F7A-409E-9A9E-C093BD6BFF02}" dt="2021-02-01T06:17:47.364" v="86" actId="1076"/>
        <pc:sldMkLst>
          <pc:docMk/>
          <pc:sldMk cId="1111280653" sldId="258"/>
        </pc:sldMkLst>
        <pc:spChg chg="del">
          <ac:chgData name="刘 轶民" userId="4da2c10f7e8aab6c" providerId="LiveId" clId="{EFE0D408-2F7A-409E-9A9E-C093BD6BFF02}" dt="2021-02-01T06:17:35.712" v="85"/>
          <ac:spMkLst>
            <pc:docMk/>
            <pc:sldMk cId="1111280653" sldId="258"/>
            <ac:spMk id="3" creationId="{E127EC43-A1E0-4C76-9255-D5075844542A}"/>
          </ac:spMkLst>
        </pc:spChg>
        <pc:picChg chg="add mod">
          <ac:chgData name="刘 轶民" userId="4da2c10f7e8aab6c" providerId="LiveId" clId="{EFE0D408-2F7A-409E-9A9E-C093BD6BFF02}" dt="2021-02-01T06:17:47.364" v="86" actId="1076"/>
          <ac:picMkLst>
            <pc:docMk/>
            <pc:sldMk cId="1111280653" sldId="258"/>
            <ac:picMk id="1026" creationId="{97D62AEA-62A5-45D1-BF02-BFBFFF523FB2}"/>
          </ac:picMkLst>
        </pc:picChg>
      </pc:sldChg>
      <pc:sldChg chg="addSp delSp modSp new mod">
        <pc:chgData name="刘 轶民" userId="4da2c10f7e8aab6c" providerId="LiveId" clId="{EFE0D408-2F7A-409E-9A9E-C093BD6BFF02}" dt="2021-02-01T06:19:46.477" v="195" actId="1076"/>
        <pc:sldMkLst>
          <pc:docMk/>
          <pc:sldMk cId="3799518664" sldId="259"/>
        </pc:sldMkLst>
        <pc:spChg chg="del mod">
          <ac:chgData name="刘 轶民" userId="4da2c10f7e8aab6c" providerId="LiveId" clId="{EFE0D408-2F7A-409E-9A9E-C093BD6BFF02}" dt="2021-02-01T06:18:10.070" v="89"/>
          <ac:spMkLst>
            <pc:docMk/>
            <pc:sldMk cId="3799518664" sldId="259"/>
            <ac:spMk id="3" creationId="{4CAA1879-384B-44EC-8D27-59F01BD2C885}"/>
          </ac:spMkLst>
        </pc:spChg>
        <pc:spChg chg="add mod">
          <ac:chgData name="刘 轶民" userId="4da2c10f7e8aab6c" providerId="LiveId" clId="{EFE0D408-2F7A-409E-9A9E-C093BD6BFF02}" dt="2021-02-01T06:19:46.477" v="195" actId="1076"/>
          <ac:spMkLst>
            <pc:docMk/>
            <pc:sldMk cId="3799518664" sldId="259"/>
            <ac:spMk id="4" creationId="{2408358D-1141-4693-810E-A506D76964DB}"/>
          </ac:spMkLst>
        </pc:spChg>
      </pc:sldChg>
      <pc:sldChg chg="addSp delSp modSp new mod">
        <pc:chgData name="刘 轶民" userId="4da2c10f7e8aab6c" providerId="LiveId" clId="{EFE0D408-2F7A-409E-9A9E-C093BD6BFF02}" dt="2021-02-01T06:20:19.011" v="209" actId="27636"/>
        <pc:sldMkLst>
          <pc:docMk/>
          <pc:sldMk cId="2825534864" sldId="260"/>
        </pc:sldMkLst>
        <pc:spChg chg="mod">
          <ac:chgData name="刘 轶民" userId="4da2c10f7e8aab6c" providerId="LiveId" clId="{EFE0D408-2F7A-409E-9A9E-C093BD6BFF02}" dt="2021-02-01T06:20:07.040" v="201"/>
          <ac:spMkLst>
            <pc:docMk/>
            <pc:sldMk cId="2825534864" sldId="260"/>
            <ac:spMk id="2" creationId="{D19D9213-912A-426F-97C0-CB6924464026}"/>
          </ac:spMkLst>
        </pc:spChg>
        <pc:spChg chg="add del mod">
          <ac:chgData name="刘 轶民" userId="4da2c10f7e8aab6c" providerId="LiveId" clId="{EFE0D408-2F7A-409E-9A9E-C093BD6BFF02}" dt="2021-02-01T06:20:19.011" v="209" actId="27636"/>
          <ac:spMkLst>
            <pc:docMk/>
            <pc:sldMk cId="2825534864" sldId="260"/>
            <ac:spMk id="3" creationId="{48D5026F-68C8-4AD4-8D77-AEADC0E66097}"/>
          </ac:spMkLst>
        </pc:spChg>
        <pc:spChg chg="add del mod">
          <ac:chgData name="刘 轶民" userId="4da2c10f7e8aab6c" providerId="LiveId" clId="{EFE0D408-2F7A-409E-9A9E-C093BD6BFF02}" dt="2021-02-01T06:20:14.241" v="203"/>
          <ac:spMkLst>
            <pc:docMk/>
            <pc:sldMk cId="2825534864" sldId="260"/>
            <ac:spMk id="4" creationId="{50693216-FF4C-4624-BB0C-2657401F33D4}"/>
          </ac:spMkLst>
        </pc:spChg>
        <pc:spChg chg="add del mod">
          <ac:chgData name="刘 轶民" userId="4da2c10f7e8aab6c" providerId="LiveId" clId="{EFE0D408-2F7A-409E-9A9E-C093BD6BFF02}" dt="2021-02-01T06:20:18.780" v="206"/>
          <ac:spMkLst>
            <pc:docMk/>
            <pc:sldMk cId="2825534864" sldId="260"/>
            <ac:spMk id="5" creationId="{A08DF31C-58EB-4CDC-98CE-C50EDE68CB94}"/>
          </ac:spMkLst>
        </pc:spChg>
      </pc:sldChg>
      <pc:sldChg chg="modSp new mod">
        <pc:chgData name="刘 轶民" userId="4da2c10f7e8aab6c" providerId="LiveId" clId="{EFE0D408-2F7A-409E-9A9E-C093BD6BFF02}" dt="2021-02-01T06:21:10.327" v="243" actId="20577"/>
        <pc:sldMkLst>
          <pc:docMk/>
          <pc:sldMk cId="3336151927" sldId="261"/>
        </pc:sldMkLst>
        <pc:spChg chg="mod">
          <ac:chgData name="刘 轶民" userId="4da2c10f7e8aab6c" providerId="LiveId" clId="{EFE0D408-2F7A-409E-9A9E-C093BD6BFF02}" dt="2021-02-01T06:21:10.327" v="243" actId="20577"/>
          <ac:spMkLst>
            <pc:docMk/>
            <pc:sldMk cId="3336151927" sldId="261"/>
            <ac:spMk id="2" creationId="{D027830C-7827-4EBC-85E3-253FBB1C2F33}"/>
          </ac:spMkLst>
        </pc:spChg>
        <pc:spChg chg="mod">
          <ac:chgData name="刘 轶民" userId="4da2c10f7e8aab6c" providerId="LiveId" clId="{EFE0D408-2F7A-409E-9A9E-C093BD6BFF02}" dt="2021-02-01T06:21:02.627" v="218" actId="21"/>
          <ac:spMkLst>
            <pc:docMk/>
            <pc:sldMk cId="3336151927" sldId="261"/>
            <ac:spMk id="3" creationId="{AC832FC6-1539-4308-A772-8A679B7138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F2AB-6580-4D8C-BDF0-9E5D68386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8811D-E616-4F8B-8AC1-D38F229F4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D9DC-80CD-406C-907E-6B5BEE15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8EB9-E67D-4924-8F0C-A3575DA8C5C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AC555-BCD5-478B-82D4-E0EE04BD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ED22-C206-40BA-B62B-2D1B2CE6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82B4-E651-4036-9FA6-68B2C7004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6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EEF6-56E8-4BAF-8534-994BF194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6BB3C-4087-4727-B2D1-64A3C6A00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2E292-F8D8-4F29-B94E-68BA3A43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8EB9-E67D-4924-8F0C-A3575DA8C5C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E1E3-58EC-452B-B73E-A300AF2E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D48CE-7032-45CA-9D44-BEE37CC6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82B4-E651-4036-9FA6-68B2C7004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CC37A-4409-474E-8DBD-951029F70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22F50-D676-4946-9C16-5B534C5FE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C0DE9-2148-4E2A-BB75-F746C9DC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8EB9-E67D-4924-8F0C-A3575DA8C5C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B6944-4A95-4B81-9975-E4BFEF49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1E969-96EF-4A43-89EB-D9B29802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82B4-E651-4036-9FA6-68B2C7004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9505-5A66-4DF2-B658-1D70B641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1C2A-1676-407B-B6D3-B5939EBA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DC94A-D138-4F20-A4C5-26CE41A1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8EB9-E67D-4924-8F0C-A3575DA8C5C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8080-E148-4391-83E3-29BC9830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C6F50-4FB2-466D-A2FC-20D4ECBB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82B4-E651-4036-9FA6-68B2C7004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4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0EF5-35E6-4FFB-9B6D-1A4DBE0B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66DEB-2DDC-4CDF-8F3B-A7E043F77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8AE43-8089-4AB6-887D-06849BAB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8EB9-E67D-4924-8F0C-A3575DA8C5C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D430-357A-4CFE-BC01-03A65769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34013-CF10-44CC-B979-A35D1BAA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82B4-E651-4036-9FA6-68B2C7004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5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60A7-8DCF-4B8C-9438-8AC69362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680C-2B20-4EFF-AABC-225653F95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F569C-B6FC-4A1A-984A-2F58ADDE5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74372-722A-41F4-B2A3-E2CFBE9B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8EB9-E67D-4924-8F0C-A3575DA8C5C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09A3D-0E74-4E6E-9061-9FCA533F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563F8-FE04-41D8-B374-8803B37B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82B4-E651-4036-9FA6-68B2C7004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0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9A8A-567B-42D5-AA45-122368A0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6CF10-2B53-438B-B787-FFC4EB511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80FA9-9F50-4D72-856A-048C5CDAD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BA9AE-F184-49CA-A430-99ABFB269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D6ED9-0B65-4873-8D8F-11BE6EF42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80AE3-CB7C-4BD1-B271-C7D276A8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8EB9-E67D-4924-8F0C-A3575DA8C5C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AECA8-E3A0-48CB-A721-16A3F11E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801C-0043-4CB5-91F5-64A4C85B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82B4-E651-4036-9FA6-68B2C7004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FA5B-3E33-4751-866C-3DE3E1C5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DE41C-2FF4-41DF-9651-50D78251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8EB9-E67D-4924-8F0C-A3575DA8C5C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5106C-419C-464B-8097-613BC456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D3867-6AD7-4AC5-8B87-E9AAFB6F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82B4-E651-4036-9FA6-68B2C7004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79F33-1F3D-45E0-B460-EA3BBA1E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8EB9-E67D-4924-8F0C-A3575DA8C5C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59CF7-4653-464A-843E-280D78FA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BEC79-D0D5-4BFD-B89E-46AAEECA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82B4-E651-4036-9FA6-68B2C7004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8A06-4A87-44DE-8943-20DD22E7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8B67-AFC4-4C85-B472-37229FE8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DAA5F-0A33-488F-9D04-94D6B455C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8A4D4-18AC-4876-861B-0C9DE9AF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8EB9-E67D-4924-8F0C-A3575DA8C5C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9A402-0FF4-4EF6-B05E-52DA16FC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27D21-CC99-4407-AFF3-D7E25B34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82B4-E651-4036-9FA6-68B2C7004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4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B25B-5A17-4DDD-8AFF-C7DE376E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B1237-9BEA-46FC-9DA2-F6E3CFF96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32AF0-AB26-488E-881A-B4E95ADD6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25AFC-DA0E-465F-A658-887BC2A6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8EB9-E67D-4924-8F0C-A3575DA8C5C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FE8B3-955A-4755-9C73-8C060A07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703DC-7108-45E8-B49D-1B8E6DA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82B4-E651-4036-9FA6-68B2C7004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3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A81E6-2DC4-42E3-A82D-F3B7D719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8025B-69DD-4B8E-BBEA-FF27E7B16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1B6C9-0D55-4161-B360-02AB1B636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8EB9-E67D-4924-8F0C-A3575DA8C5C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C00F-D0A9-4C53-A9C0-ADE95C1DB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80A27-B41F-4B93-B8AB-AC3AA847B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582B4-E651-4036-9FA6-68B2C7004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1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D30815A-AA36-42A6-B3CF-2E7363F6A6C2}"/>
              </a:ext>
            </a:extLst>
          </p:cNvPr>
          <p:cNvGrpSpPr/>
          <p:nvPr/>
        </p:nvGrpSpPr>
        <p:grpSpPr>
          <a:xfrm>
            <a:off x="2382267" y="1106590"/>
            <a:ext cx="5919096" cy="323081"/>
            <a:chOff x="3045283" y="5010262"/>
            <a:chExt cx="5919096" cy="5878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C0CA95A-3279-4290-8288-C210929078A6}"/>
                </a:ext>
              </a:extLst>
            </p:cNvPr>
            <p:cNvSpPr/>
            <p:nvPr/>
          </p:nvSpPr>
          <p:spPr>
            <a:xfrm>
              <a:off x="3045283" y="5018427"/>
              <a:ext cx="5919096" cy="579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7A15F8-F102-419D-9DE6-70013D90078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763F88-7E6D-4245-A811-FB2E92DAB614}"/>
                </a:ext>
              </a:extLst>
            </p:cNvPr>
            <p:cNvCxnSpPr>
              <a:cxnSpLocks/>
            </p:cNvCxnSpPr>
            <p:nvPr/>
          </p:nvCxnSpPr>
          <p:spPr>
            <a:xfrm>
              <a:off x="4831898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F8869E-5537-4D6E-BC9E-65AEBB8C1F16}"/>
                </a:ext>
              </a:extLst>
            </p:cNvPr>
            <p:cNvCxnSpPr>
              <a:cxnSpLocks/>
            </p:cNvCxnSpPr>
            <p:nvPr/>
          </p:nvCxnSpPr>
          <p:spPr>
            <a:xfrm>
              <a:off x="5419047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54FCE4-3885-479D-992C-97BCB8988820}"/>
                </a:ext>
              </a:extLst>
            </p:cNvPr>
            <p:cNvCxnSpPr>
              <a:cxnSpLocks/>
            </p:cNvCxnSpPr>
            <p:nvPr/>
          </p:nvCxnSpPr>
          <p:spPr>
            <a:xfrm>
              <a:off x="6006196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3365D2-7946-4C87-9F41-22B08A60ABE8}"/>
                </a:ext>
              </a:extLst>
            </p:cNvPr>
            <p:cNvCxnSpPr>
              <a:cxnSpLocks/>
            </p:cNvCxnSpPr>
            <p:nvPr/>
          </p:nvCxnSpPr>
          <p:spPr>
            <a:xfrm>
              <a:off x="6593345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757D56-2423-4777-A139-34D75380EE08}"/>
                </a:ext>
              </a:extLst>
            </p:cNvPr>
            <p:cNvCxnSpPr>
              <a:cxnSpLocks/>
            </p:cNvCxnSpPr>
            <p:nvPr/>
          </p:nvCxnSpPr>
          <p:spPr>
            <a:xfrm>
              <a:off x="7180493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553BDC-38A3-49ED-A882-4E1C8B0A15F1}"/>
                </a:ext>
              </a:extLst>
            </p:cNvPr>
            <p:cNvCxnSpPr>
              <a:cxnSpLocks/>
            </p:cNvCxnSpPr>
            <p:nvPr/>
          </p:nvCxnSpPr>
          <p:spPr>
            <a:xfrm>
              <a:off x="8354788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5061D0-BFAC-4895-92FF-7778E51F2698}"/>
                </a:ext>
              </a:extLst>
            </p:cNvPr>
            <p:cNvCxnSpPr>
              <a:cxnSpLocks/>
            </p:cNvCxnSpPr>
            <p:nvPr/>
          </p:nvCxnSpPr>
          <p:spPr>
            <a:xfrm>
              <a:off x="7767641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A72F55-955C-4FE4-8A27-5046855544C5}"/>
                </a:ext>
              </a:extLst>
            </p:cNvPr>
            <p:cNvCxnSpPr>
              <a:cxnSpLocks/>
            </p:cNvCxnSpPr>
            <p:nvPr/>
          </p:nvCxnSpPr>
          <p:spPr>
            <a:xfrm>
              <a:off x="4244749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8FEA08B-5E7E-42EE-9E89-F7AA1EAD2C04}"/>
              </a:ext>
            </a:extLst>
          </p:cNvPr>
          <p:cNvSpPr txBox="1"/>
          <p:nvPr/>
        </p:nvSpPr>
        <p:spPr>
          <a:xfrm>
            <a:off x="2549032" y="1086904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7E26AE-EF8C-4FFD-902C-434BC7251E36}"/>
              </a:ext>
            </a:extLst>
          </p:cNvPr>
          <p:cNvSpPr txBox="1"/>
          <p:nvPr/>
        </p:nvSpPr>
        <p:spPr>
          <a:xfrm>
            <a:off x="3143773" y="1071975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195907-DF38-46AF-9BDF-ED39EAD38BB6}"/>
              </a:ext>
            </a:extLst>
          </p:cNvPr>
          <p:cNvSpPr txBox="1"/>
          <p:nvPr/>
        </p:nvSpPr>
        <p:spPr>
          <a:xfrm>
            <a:off x="3724411" y="1054124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69C020-B9A3-4EB9-A533-E05501024DC7}"/>
              </a:ext>
            </a:extLst>
          </p:cNvPr>
          <p:cNvSpPr txBox="1"/>
          <p:nvPr/>
        </p:nvSpPr>
        <p:spPr>
          <a:xfrm>
            <a:off x="4300918" y="1063548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8C743C-FA32-470D-9428-940A09339505}"/>
              </a:ext>
            </a:extLst>
          </p:cNvPr>
          <p:cNvSpPr txBox="1"/>
          <p:nvPr/>
        </p:nvSpPr>
        <p:spPr>
          <a:xfrm>
            <a:off x="4878340" y="1074311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FC7186-62A4-49D8-B263-EC6E742D9B25}"/>
              </a:ext>
            </a:extLst>
          </p:cNvPr>
          <p:cNvSpPr txBox="1"/>
          <p:nvPr/>
        </p:nvSpPr>
        <p:spPr>
          <a:xfrm>
            <a:off x="5463630" y="1072610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73B3B4-6CD1-43E0-AB6F-EA510780382D}"/>
              </a:ext>
            </a:extLst>
          </p:cNvPr>
          <p:cNvSpPr txBox="1"/>
          <p:nvPr/>
        </p:nvSpPr>
        <p:spPr>
          <a:xfrm>
            <a:off x="6084830" y="1063932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C1873E-6087-40F7-9E5F-7FA7428DCB50}"/>
              </a:ext>
            </a:extLst>
          </p:cNvPr>
          <p:cNvSpPr txBox="1"/>
          <p:nvPr/>
        </p:nvSpPr>
        <p:spPr>
          <a:xfrm>
            <a:off x="6656859" y="1071975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2E9543-EFDA-4FF5-9A03-44E24B093790}"/>
              </a:ext>
            </a:extLst>
          </p:cNvPr>
          <p:cNvSpPr txBox="1"/>
          <p:nvPr/>
        </p:nvSpPr>
        <p:spPr>
          <a:xfrm>
            <a:off x="7221209" y="1063548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A8D32B-CBB4-46EF-B08E-C2E54833A97C}"/>
              </a:ext>
            </a:extLst>
          </p:cNvPr>
          <p:cNvSpPr txBox="1"/>
          <p:nvPr/>
        </p:nvSpPr>
        <p:spPr>
          <a:xfrm>
            <a:off x="7835942" y="1086904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442C27-F992-426B-8D73-D02DC1BE06B6}"/>
              </a:ext>
            </a:extLst>
          </p:cNvPr>
          <p:cNvGrpSpPr/>
          <p:nvPr/>
        </p:nvGrpSpPr>
        <p:grpSpPr>
          <a:xfrm>
            <a:off x="2382267" y="2157061"/>
            <a:ext cx="5919096" cy="323081"/>
            <a:chOff x="3045283" y="5010262"/>
            <a:chExt cx="5919096" cy="58783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4D6F4A4-5D06-4D77-8673-48E44B35C0C3}"/>
                </a:ext>
              </a:extLst>
            </p:cNvPr>
            <p:cNvSpPr/>
            <p:nvPr/>
          </p:nvSpPr>
          <p:spPr>
            <a:xfrm>
              <a:off x="3045283" y="5018427"/>
              <a:ext cx="5919096" cy="579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CBF27A2-2A08-413C-9155-FFEF157CC49D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04DE86B-6605-444E-B8B2-0A7D070B68F2}"/>
                </a:ext>
              </a:extLst>
            </p:cNvPr>
            <p:cNvCxnSpPr>
              <a:cxnSpLocks/>
            </p:cNvCxnSpPr>
            <p:nvPr/>
          </p:nvCxnSpPr>
          <p:spPr>
            <a:xfrm>
              <a:off x="4831898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44E74B8-3159-4CFF-8B43-145384E45E44}"/>
                </a:ext>
              </a:extLst>
            </p:cNvPr>
            <p:cNvCxnSpPr>
              <a:cxnSpLocks/>
            </p:cNvCxnSpPr>
            <p:nvPr/>
          </p:nvCxnSpPr>
          <p:spPr>
            <a:xfrm>
              <a:off x="5419047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FDFFE2-A7C5-47EB-884F-1559399E7C67}"/>
                </a:ext>
              </a:extLst>
            </p:cNvPr>
            <p:cNvCxnSpPr>
              <a:cxnSpLocks/>
            </p:cNvCxnSpPr>
            <p:nvPr/>
          </p:nvCxnSpPr>
          <p:spPr>
            <a:xfrm>
              <a:off x="6006196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A917CC9-7D0F-47A8-9EE6-DE830604A0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3345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D2276C9-AAD8-4D49-BB00-DB45E27113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0493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A03FDE-F92D-4093-9401-B41E5F228391}"/>
                </a:ext>
              </a:extLst>
            </p:cNvPr>
            <p:cNvCxnSpPr>
              <a:cxnSpLocks/>
            </p:cNvCxnSpPr>
            <p:nvPr/>
          </p:nvCxnSpPr>
          <p:spPr>
            <a:xfrm>
              <a:off x="8354788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484C070-8EFB-4FC8-BD7D-0AB1E541192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641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81A135F-FE98-4D5A-8FB0-63AD21D93DED}"/>
                </a:ext>
              </a:extLst>
            </p:cNvPr>
            <p:cNvCxnSpPr>
              <a:cxnSpLocks/>
            </p:cNvCxnSpPr>
            <p:nvPr/>
          </p:nvCxnSpPr>
          <p:spPr>
            <a:xfrm>
              <a:off x="4244749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996C407-0E5A-4B21-8638-49C9F5449323}"/>
              </a:ext>
            </a:extLst>
          </p:cNvPr>
          <p:cNvSpPr txBox="1"/>
          <p:nvPr/>
        </p:nvSpPr>
        <p:spPr>
          <a:xfrm>
            <a:off x="2549032" y="2137375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A08806-F604-403F-B18B-DF4A7894986D}"/>
              </a:ext>
            </a:extLst>
          </p:cNvPr>
          <p:cNvSpPr txBox="1"/>
          <p:nvPr/>
        </p:nvSpPr>
        <p:spPr>
          <a:xfrm>
            <a:off x="3143773" y="2122446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D637D7-A64E-4A98-8859-BEE8BCBA3A8B}"/>
              </a:ext>
            </a:extLst>
          </p:cNvPr>
          <p:cNvSpPr txBox="1"/>
          <p:nvPr/>
        </p:nvSpPr>
        <p:spPr>
          <a:xfrm>
            <a:off x="3724411" y="2104595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C9BAC59-4192-40F8-8F63-1EB10422F6A8}"/>
              </a:ext>
            </a:extLst>
          </p:cNvPr>
          <p:cNvSpPr txBox="1"/>
          <p:nvPr/>
        </p:nvSpPr>
        <p:spPr>
          <a:xfrm>
            <a:off x="4300918" y="2114019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9994A5-AD2D-476D-8D23-5753175F832D}"/>
              </a:ext>
            </a:extLst>
          </p:cNvPr>
          <p:cNvSpPr txBox="1"/>
          <p:nvPr/>
        </p:nvSpPr>
        <p:spPr>
          <a:xfrm>
            <a:off x="4878340" y="2124782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24AAA6-C89B-4252-AFA5-C6D3E6F390A7}"/>
              </a:ext>
            </a:extLst>
          </p:cNvPr>
          <p:cNvSpPr txBox="1"/>
          <p:nvPr/>
        </p:nvSpPr>
        <p:spPr>
          <a:xfrm>
            <a:off x="5463630" y="2123081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FC4B49-E1D0-41FC-8C60-59A5D2F4F064}"/>
              </a:ext>
            </a:extLst>
          </p:cNvPr>
          <p:cNvSpPr txBox="1"/>
          <p:nvPr/>
        </p:nvSpPr>
        <p:spPr>
          <a:xfrm>
            <a:off x="6084830" y="2114403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5688FA-F311-4FB9-B15A-F9D4D753E44F}"/>
              </a:ext>
            </a:extLst>
          </p:cNvPr>
          <p:cNvSpPr txBox="1"/>
          <p:nvPr/>
        </p:nvSpPr>
        <p:spPr>
          <a:xfrm>
            <a:off x="6656859" y="2122446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FEE218-FA39-45FA-8125-E2603AEFF78D}"/>
              </a:ext>
            </a:extLst>
          </p:cNvPr>
          <p:cNvSpPr txBox="1"/>
          <p:nvPr/>
        </p:nvSpPr>
        <p:spPr>
          <a:xfrm>
            <a:off x="7221209" y="2114019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3655BF-848D-48D4-AEEF-4CE455B3D6F5}"/>
              </a:ext>
            </a:extLst>
          </p:cNvPr>
          <p:cNvSpPr txBox="1"/>
          <p:nvPr/>
        </p:nvSpPr>
        <p:spPr>
          <a:xfrm>
            <a:off x="7835942" y="2137375"/>
            <a:ext cx="4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0AF8EC-33B8-4A03-872B-80CC313BA94F}"/>
              </a:ext>
            </a:extLst>
          </p:cNvPr>
          <p:cNvGrpSpPr/>
          <p:nvPr/>
        </p:nvGrpSpPr>
        <p:grpSpPr>
          <a:xfrm rot="5400000">
            <a:off x="1087577" y="3801078"/>
            <a:ext cx="3201697" cy="612317"/>
            <a:chOff x="3045283" y="5010262"/>
            <a:chExt cx="5919096" cy="5878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95B1B0-6692-4F79-8910-E1185AFE269C}"/>
                </a:ext>
              </a:extLst>
            </p:cNvPr>
            <p:cNvSpPr/>
            <p:nvPr/>
          </p:nvSpPr>
          <p:spPr>
            <a:xfrm>
              <a:off x="3045283" y="5018427"/>
              <a:ext cx="5919096" cy="579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6C2F21A-1346-453F-B35B-B3F1EE7891F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5DC240-8E6D-46CD-A33F-2B047F95EE4E}"/>
                </a:ext>
              </a:extLst>
            </p:cNvPr>
            <p:cNvCxnSpPr>
              <a:cxnSpLocks/>
            </p:cNvCxnSpPr>
            <p:nvPr/>
          </p:nvCxnSpPr>
          <p:spPr>
            <a:xfrm>
              <a:off x="4831898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75B403E-0A2F-45F3-B9FE-A33B3B7D948E}"/>
                </a:ext>
              </a:extLst>
            </p:cNvPr>
            <p:cNvCxnSpPr>
              <a:cxnSpLocks/>
            </p:cNvCxnSpPr>
            <p:nvPr/>
          </p:nvCxnSpPr>
          <p:spPr>
            <a:xfrm>
              <a:off x="5419047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0330FA-367E-4324-AD11-7DEF6F17CCAE}"/>
                </a:ext>
              </a:extLst>
            </p:cNvPr>
            <p:cNvCxnSpPr>
              <a:cxnSpLocks/>
            </p:cNvCxnSpPr>
            <p:nvPr/>
          </p:nvCxnSpPr>
          <p:spPr>
            <a:xfrm>
              <a:off x="6006196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09397BA-3338-4E38-89C5-4538CD525B37}"/>
                </a:ext>
              </a:extLst>
            </p:cNvPr>
            <p:cNvCxnSpPr>
              <a:cxnSpLocks/>
            </p:cNvCxnSpPr>
            <p:nvPr/>
          </p:nvCxnSpPr>
          <p:spPr>
            <a:xfrm>
              <a:off x="6593345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78B10A-9664-4C54-8ED2-57ED29550D36}"/>
                </a:ext>
              </a:extLst>
            </p:cNvPr>
            <p:cNvCxnSpPr>
              <a:cxnSpLocks/>
            </p:cNvCxnSpPr>
            <p:nvPr/>
          </p:nvCxnSpPr>
          <p:spPr>
            <a:xfrm>
              <a:off x="7180493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EAC2A28-B02D-488D-A8B3-C93E409145C4}"/>
                </a:ext>
              </a:extLst>
            </p:cNvPr>
            <p:cNvCxnSpPr>
              <a:cxnSpLocks/>
            </p:cNvCxnSpPr>
            <p:nvPr/>
          </p:nvCxnSpPr>
          <p:spPr>
            <a:xfrm>
              <a:off x="8354788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9533ACC-55DE-4DCB-B30F-D820F3A77C3E}"/>
                </a:ext>
              </a:extLst>
            </p:cNvPr>
            <p:cNvCxnSpPr>
              <a:cxnSpLocks/>
            </p:cNvCxnSpPr>
            <p:nvPr/>
          </p:nvCxnSpPr>
          <p:spPr>
            <a:xfrm>
              <a:off x="7767641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36C0060-78F7-4AA3-8A23-113958838A7F}"/>
                </a:ext>
              </a:extLst>
            </p:cNvPr>
            <p:cNvCxnSpPr>
              <a:cxnSpLocks/>
            </p:cNvCxnSpPr>
            <p:nvPr/>
          </p:nvCxnSpPr>
          <p:spPr>
            <a:xfrm>
              <a:off x="4244749" y="5010262"/>
              <a:ext cx="0" cy="579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30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D720-3975-4C94-ABF9-C3DF2D5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88709-CA81-4CD0-87E8-767A4C0A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预处理：</a:t>
            </a:r>
          </a:p>
          <a:p>
            <a:pPr marL="0" indent="0">
              <a:buNone/>
            </a:pP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设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A[</a:t>
            </a:r>
            <a:r>
              <a:rPr lang="en-US" altLang="zh-CN" sz="1500" dirty="0" err="1">
                <a:latin typeface="IrisUPC" panose="020B0502040204020203" pitchFamily="34" charset="-34"/>
                <a:cs typeface="IrisUPC" panose="020B0502040204020203" pitchFamily="34" charset="-34"/>
              </a:rPr>
              <a:t>i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]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是要求区间最值的数列，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F[</a:t>
            </a:r>
            <a:r>
              <a:rPr lang="en-US" altLang="zh-CN" sz="1500" dirty="0" err="1">
                <a:latin typeface="IrisUPC" panose="020B0502040204020203" pitchFamily="34" charset="-34"/>
                <a:cs typeface="IrisUPC" panose="020B0502040204020203" pitchFamily="34" charset="-34"/>
              </a:rPr>
              <a:t>i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, j]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表示从第</a:t>
            </a:r>
            <a:r>
              <a:rPr lang="en-US" altLang="zh-CN" sz="1500" dirty="0" err="1">
                <a:latin typeface="IrisUPC" panose="020B0502040204020203" pitchFamily="34" charset="-34"/>
                <a:cs typeface="IrisUPC" panose="020B0502040204020203" pitchFamily="34" charset="-34"/>
              </a:rPr>
              <a:t>i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个数起连续</a:t>
            </a:r>
            <a:r>
              <a:rPr lang="en-US" altLang="zh-CN" sz="1500" dirty="0" err="1">
                <a:latin typeface="IrisUPC" panose="020B0502040204020203" pitchFamily="34" charset="-34"/>
                <a:cs typeface="IrisUPC" panose="020B0502040204020203" pitchFamily="34" charset="-34"/>
              </a:rPr>
              <a:t>2^j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个数中的最大值。（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DP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的状态）</a:t>
            </a:r>
          </a:p>
          <a:p>
            <a:pPr marL="0" indent="0">
              <a:buNone/>
            </a:pP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例如：</a:t>
            </a:r>
          </a:p>
          <a:p>
            <a:pPr marL="0" indent="0">
              <a:buNone/>
            </a:pP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A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数列为：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3 2 4 5 6 8 1 2 9 7</a:t>
            </a:r>
          </a:p>
          <a:p>
            <a:pPr marL="0" indent="0">
              <a:buNone/>
            </a:pP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F[1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，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0]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表示第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1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个数起，长度为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2^0=1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的最大值，其实就是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3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这个数。同理 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F[1,1] = max(3,2) = 3, F[1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，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2]=max(3,2,4,5) = 5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，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F[1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，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3] = max(3,2,4,5,6,8,1,2) = 8;</a:t>
            </a:r>
          </a:p>
          <a:p>
            <a:pPr marL="0" indent="0">
              <a:buNone/>
            </a:pP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并且我们可以容易的看出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F[</a:t>
            </a:r>
            <a:r>
              <a:rPr lang="en-US" altLang="zh-CN" sz="1500" dirty="0" err="1">
                <a:latin typeface="IrisUPC" panose="020B0502040204020203" pitchFamily="34" charset="-34"/>
                <a:cs typeface="IrisUPC" panose="020B0502040204020203" pitchFamily="34" charset="-34"/>
              </a:rPr>
              <a:t>i,0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]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就等于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A[</a:t>
            </a:r>
            <a:r>
              <a:rPr lang="en-US" altLang="zh-CN" sz="1500" dirty="0" err="1">
                <a:latin typeface="IrisUPC" panose="020B0502040204020203" pitchFamily="34" charset="-34"/>
                <a:cs typeface="IrisUPC" panose="020B0502040204020203" pitchFamily="34" charset="-34"/>
              </a:rPr>
              <a:t>i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]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。（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DP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的初始值）</a:t>
            </a:r>
          </a:p>
          <a:p>
            <a:pPr marL="0" indent="0">
              <a:buNone/>
            </a:pP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这样，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DP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的状态、初值都已经有了，剩下的就是状态转移方程。</a:t>
            </a:r>
          </a:p>
          <a:p>
            <a:pPr marL="0" indent="0">
              <a:buNone/>
            </a:pP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我们把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F[</a:t>
            </a:r>
            <a:r>
              <a:rPr lang="en-US" altLang="zh-CN" sz="1500" dirty="0" err="1">
                <a:latin typeface="IrisUPC" panose="020B0502040204020203" pitchFamily="34" charset="-34"/>
                <a:cs typeface="IrisUPC" panose="020B0502040204020203" pitchFamily="34" charset="-34"/>
              </a:rPr>
              <a:t>i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，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j]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平均分成两段（因为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f[</a:t>
            </a:r>
            <a:r>
              <a:rPr lang="en-US" altLang="zh-CN" sz="1500" dirty="0" err="1">
                <a:latin typeface="IrisUPC" panose="020B0502040204020203" pitchFamily="34" charset="-34"/>
                <a:cs typeface="IrisUPC" panose="020B0502040204020203" pitchFamily="34" charset="-34"/>
              </a:rPr>
              <a:t>i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，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j]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一定是偶数个数字），从 </a:t>
            </a:r>
            <a:r>
              <a:rPr lang="en-US" altLang="zh-CN" sz="1500" dirty="0" err="1">
                <a:latin typeface="IrisUPC" panose="020B0502040204020203" pitchFamily="34" charset="-34"/>
                <a:cs typeface="IrisUPC" panose="020B0502040204020203" pitchFamily="34" charset="-34"/>
              </a:rPr>
              <a:t>i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 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到</a:t>
            </a:r>
            <a:r>
              <a:rPr lang="en-US" altLang="zh-CN" sz="1500" dirty="0" err="1">
                <a:latin typeface="IrisUPC" panose="020B0502040204020203" pitchFamily="34" charset="-34"/>
                <a:cs typeface="IrisUPC" panose="020B0502040204020203" pitchFamily="34" charset="-34"/>
              </a:rPr>
              <a:t>i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 + 2 ^ (j - 1) - 1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为一段，</a:t>
            </a:r>
            <a:r>
              <a:rPr lang="en-US" altLang="zh-CN" sz="1500" dirty="0" err="1">
                <a:latin typeface="IrisUPC" panose="020B0502040204020203" pitchFamily="34" charset="-34"/>
                <a:cs typeface="IrisUPC" panose="020B0502040204020203" pitchFamily="34" charset="-34"/>
              </a:rPr>
              <a:t>i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 + 2 ^ (j - 1)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到</a:t>
            </a:r>
            <a:r>
              <a:rPr lang="en-US" altLang="zh-CN" sz="1500" dirty="0" err="1">
                <a:latin typeface="IrisUPC" panose="020B0502040204020203" pitchFamily="34" charset="-34"/>
                <a:cs typeface="IrisUPC" panose="020B0502040204020203" pitchFamily="34" charset="-34"/>
              </a:rPr>
              <a:t>i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 + 2 ^ j - 1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为一段</a:t>
            </a:r>
          </a:p>
          <a:p>
            <a:pPr marL="0" indent="0">
              <a:buNone/>
            </a:pP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(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长度都为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2 ^ (j - 1))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。用上例说明，当</a:t>
            </a:r>
            <a:r>
              <a:rPr lang="en-US" altLang="zh-CN" sz="1500" dirty="0" err="1">
                <a:latin typeface="IrisUPC" panose="020B0502040204020203" pitchFamily="34" charset="-34"/>
                <a:cs typeface="IrisUPC" panose="020B0502040204020203" pitchFamily="34" charset="-34"/>
              </a:rPr>
              <a:t>i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=1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，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j=3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时就是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3,2,4,5 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和 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6,8,1,2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这两段。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F[</a:t>
            </a:r>
            <a:r>
              <a:rPr lang="en-US" altLang="zh-CN" sz="1500" dirty="0" err="1">
                <a:latin typeface="IrisUPC" panose="020B0502040204020203" pitchFamily="34" charset="-34"/>
                <a:cs typeface="IrisUPC" panose="020B0502040204020203" pitchFamily="34" charset="-34"/>
              </a:rPr>
              <a:t>i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，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j]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就是这两段各自最大值中的最大值。</a:t>
            </a:r>
          </a:p>
          <a:p>
            <a:pPr marL="0" indent="0">
              <a:buNone/>
            </a:pP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于是我们得到了状态转移方程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F[</a:t>
            </a:r>
            <a:r>
              <a:rPr lang="en-US" altLang="zh-CN" sz="1500" dirty="0" err="1">
                <a:latin typeface="IrisUPC" panose="020B0502040204020203" pitchFamily="34" charset="-34"/>
                <a:cs typeface="IrisUPC" panose="020B0502040204020203" pitchFamily="34" charset="-34"/>
              </a:rPr>
              <a:t>i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, j]=max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（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F[</a:t>
            </a:r>
            <a:r>
              <a:rPr lang="en-US" altLang="zh-CN" sz="1500" dirty="0" err="1">
                <a:latin typeface="IrisUPC" panose="020B0502040204020203" pitchFamily="34" charset="-34"/>
                <a:cs typeface="IrisUPC" panose="020B0502040204020203" pitchFamily="34" charset="-34"/>
              </a:rPr>
              <a:t>i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，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j-1], F[</a:t>
            </a:r>
            <a:r>
              <a:rPr lang="en-US" altLang="zh-CN" sz="1500" dirty="0" err="1">
                <a:latin typeface="IrisUPC" panose="020B0502040204020203" pitchFamily="34" charset="-34"/>
                <a:cs typeface="IrisUPC" panose="020B0502040204020203" pitchFamily="34" charset="-34"/>
              </a:rPr>
              <a:t>i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 + 2^(j-1)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，</a:t>
            </a:r>
            <a:r>
              <a:rPr lang="en-US" altLang="zh-CN" sz="1500" dirty="0">
                <a:latin typeface="IrisUPC" panose="020B0502040204020203" pitchFamily="34" charset="-34"/>
                <a:cs typeface="IrisUPC" panose="020B0502040204020203" pitchFamily="34" charset="-34"/>
              </a:rPr>
              <a:t>j-1]</a:t>
            </a:r>
            <a:r>
              <a:rPr lang="zh-CN" altLang="en-US" sz="1500" dirty="0">
                <a:latin typeface="IrisUPC" panose="020B0502040204020203" pitchFamily="34" charset="-34"/>
                <a:cs typeface="IrisUPC" panose="020B0502040204020203" pitchFamily="34" charset="-34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77007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651B-9833-4642-B83A-AE45362A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D62AEA-62A5-45D1-BF02-BFBFFF523F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7323"/>
            <a:ext cx="7411484" cy="255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28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37C9-A5EB-4B5A-9BC9-F7DCA24D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08358D-1141-4693-810E-A506D76964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2115" y="2736502"/>
            <a:ext cx="5953553" cy="1384995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RMQ(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//预处理-&gt;O(nlogn)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++j)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这里j的范围根据具体题目数据定义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&lt;= num; ++i)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num为数组内整数的个数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+ 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j)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num)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maxsum[i][j]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max(maxsum[i][j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maxsum[i + 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(j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))][j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minsum[i][j]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min(minsum[i][j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minsum[i + 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(j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))][j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1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9213-912A-426F-97C0-CB69244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考虑一下 为什么</a:t>
            </a:r>
            <a:r>
              <a:rPr lang="en-US" altLang="zh-CN" dirty="0"/>
              <a:t>j</a:t>
            </a:r>
            <a:r>
              <a:rPr lang="zh-CN" altLang="en-US" dirty="0"/>
              <a:t>是外循环而</a:t>
            </a:r>
            <a:r>
              <a:rPr lang="en-US" altLang="zh-CN" dirty="0" err="1"/>
              <a:t>i</a:t>
            </a:r>
            <a:r>
              <a:rPr lang="zh-CN" altLang="en-US" dirty="0"/>
              <a:t>是内循环？ 能不能调换一下嘞？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026F-68C8-4AD4-8D77-AEADC0E6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答案是不可以。因为我们需要理解这个状态转移方程的意义。</a:t>
            </a:r>
          </a:p>
          <a:p>
            <a:pPr marL="0" indent="0">
              <a:buNone/>
            </a:pPr>
            <a:r>
              <a:rPr lang="zh-CN" altLang="en-US" dirty="0"/>
              <a:t>状态转移方程的含义是：先更新所有长度为</a:t>
            </a:r>
            <a:r>
              <a:rPr lang="en-US" altLang="zh-CN" dirty="0"/>
              <a:t>F[</a:t>
            </a:r>
            <a:r>
              <a:rPr lang="en-US" altLang="zh-CN" dirty="0" err="1"/>
              <a:t>i,0</a:t>
            </a:r>
            <a:r>
              <a:rPr lang="en-US" altLang="zh-CN" dirty="0"/>
              <a:t>]</a:t>
            </a:r>
            <a:r>
              <a:rPr lang="zh-CN" altLang="en-US" dirty="0"/>
              <a:t>即</a:t>
            </a:r>
            <a:r>
              <a:rPr lang="en-US" altLang="zh-CN" dirty="0"/>
              <a:t>1</a:t>
            </a:r>
            <a:r>
              <a:rPr lang="zh-CN" altLang="en-US" dirty="0"/>
              <a:t>个元素，然后通过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个元素的最值，获得所有长度为</a:t>
            </a:r>
            <a:r>
              <a:rPr lang="en-US" altLang="zh-CN" dirty="0"/>
              <a:t>F[</a:t>
            </a:r>
            <a:r>
              <a:rPr lang="en-US" altLang="zh-CN" dirty="0" err="1"/>
              <a:t>i,1</a:t>
            </a:r>
            <a:r>
              <a:rPr lang="en-US" altLang="zh-CN" dirty="0"/>
              <a:t>]</a:t>
            </a:r>
            <a:r>
              <a:rPr lang="zh-CN" altLang="en-US" dirty="0"/>
              <a:t>即</a:t>
            </a:r>
            <a:r>
              <a:rPr lang="en-US" altLang="zh-CN" dirty="0"/>
              <a:t>2</a:t>
            </a:r>
            <a:r>
              <a:rPr lang="zh-CN" altLang="en-US" dirty="0"/>
              <a:t>个元素的最值，然后再通过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2</a:t>
            </a:r>
            <a:r>
              <a:rPr lang="zh-CN" altLang="en-US" dirty="0"/>
              <a:t>个元素的最值，获得所有长度为</a:t>
            </a:r>
            <a:r>
              <a:rPr lang="en-US" altLang="zh-CN" dirty="0"/>
              <a:t>F[</a:t>
            </a:r>
            <a:r>
              <a:rPr lang="en-US" altLang="zh-CN" dirty="0" err="1"/>
              <a:t>i,2</a:t>
            </a:r>
            <a:r>
              <a:rPr lang="en-US" altLang="zh-CN" dirty="0"/>
              <a:t>]</a:t>
            </a:r>
            <a:r>
              <a:rPr lang="zh-CN" altLang="en-US" dirty="0"/>
              <a:t>即</a:t>
            </a:r>
            <a:r>
              <a:rPr lang="en-US" altLang="zh-CN" dirty="0"/>
              <a:t>4</a:t>
            </a:r>
            <a:r>
              <a:rPr lang="zh-CN" altLang="en-US" dirty="0"/>
              <a:t>个元素的最值，以此类推更新所有长度的最值。</a:t>
            </a:r>
          </a:p>
          <a:p>
            <a:pPr marL="0" indent="0">
              <a:buNone/>
            </a:pPr>
            <a:r>
              <a:rPr lang="zh-CN" altLang="en-US" dirty="0"/>
              <a:t>而如果是</a:t>
            </a:r>
            <a:r>
              <a:rPr lang="en-US" altLang="zh-CN" dirty="0" err="1"/>
              <a:t>i</a:t>
            </a:r>
            <a:r>
              <a:rPr lang="zh-CN" altLang="en-US" dirty="0"/>
              <a:t>在外，</a:t>
            </a:r>
            <a:r>
              <a:rPr lang="en-US" altLang="zh-CN" dirty="0"/>
              <a:t>j</a:t>
            </a:r>
            <a:r>
              <a:rPr lang="zh-CN" altLang="en-US" dirty="0"/>
              <a:t>在内的话，我们更新的顺序就是</a:t>
            </a:r>
            <a:r>
              <a:rPr lang="en-US" altLang="zh-CN" dirty="0"/>
              <a:t>F[1,0],F[1,1],F[1,2],F[1,3],</a:t>
            </a:r>
            <a:r>
              <a:rPr lang="zh-CN" altLang="en-US" dirty="0"/>
              <a:t>表示更新从</a:t>
            </a:r>
            <a:r>
              <a:rPr lang="en-US" altLang="zh-CN" dirty="0"/>
              <a:t>1</a:t>
            </a:r>
            <a:r>
              <a:rPr lang="zh-CN" altLang="en-US" dirty="0"/>
              <a:t>开始</a:t>
            </a:r>
            <a:r>
              <a:rPr lang="en-US" altLang="zh-CN" dirty="0"/>
              <a:t>1</a:t>
            </a:r>
            <a:r>
              <a:rPr lang="zh-CN" altLang="en-US" dirty="0"/>
              <a:t>个元素，</a:t>
            </a:r>
            <a:r>
              <a:rPr lang="en-US" altLang="zh-CN" dirty="0"/>
              <a:t>2</a:t>
            </a:r>
            <a:r>
              <a:rPr lang="zh-CN" altLang="en-US" dirty="0"/>
              <a:t>个元素，</a:t>
            </a:r>
            <a:r>
              <a:rPr lang="en-US" altLang="zh-CN" dirty="0"/>
              <a:t>4</a:t>
            </a:r>
            <a:r>
              <a:rPr lang="zh-CN" altLang="en-US" dirty="0"/>
              <a:t>个元素，</a:t>
            </a:r>
            <a:r>
              <a:rPr lang="en-US" altLang="zh-CN" dirty="0"/>
              <a:t>8</a:t>
            </a:r>
            <a:r>
              <a:rPr lang="zh-CN" altLang="en-US" dirty="0"/>
              <a:t>个元素（</a:t>
            </a:r>
            <a:r>
              <a:rPr lang="en-US" altLang="zh-CN" dirty="0"/>
              <a:t>A[0],A[1],....A[7]</a:t>
            </a:r>
            <a:r>
              <a:rPr lang="zh-CN" altLang="en-US" dirty="0"/>
              <a:t>）的最值，这里</a:t>
            </a:r>
            <a:r>
              <a:rPr lang="en-US" altLang="zh-CN" dirty="0"/>
              <a:t>F[1,3] = max(max(A[0],A[1],A[2],A[3]),max(A[4],A[5],A[6],A[7]))</a:t>
            </a:r>
            <a:r>
              <a:rPr lang="zh-CN" altLang="en-US" dirty="0"/>
              <a:t>的值，但是我们根本没有计算</a:t>
            </a:r>
            <a:r>
              <a:rPr lang="en-US" altLang="zh-CN" dirty="0"/>
              <a:t>max(A[0],A[1],A[2],A[3])</a:t>
            </a:r>
            <a:r>
              <a:rPr lang="zh-CN" altLang="en-US" dirty="0"/>
              <a:t>和</a:t>
            </a:r>
            <a:r>
              <a:rPr lang="en-US" altLang="zh-CN" dirty="0"/>
              <a:t>max(A[4],A[5],A[6],A[7])</a:t>
            </a:r>
            <a:r>
              <a:rPr lang="zh-CN" altLang="en-US" dirty="0"/>
              <a:t>，所以这样的方法肯定是错误的。</a:t>
            </a:r>
          </a:p>
          <a:p>
            <a:pPr marL="0" indent="0">
              <a:buNone/>
            </a:pPr>
            <a:r>
              <a:rPr lang="zh-CN" altLang="en-US" dirty="0"/>
              <a:t>为了避免这样的错误，一定要好好理解这个状态转移方程所代表的含义。</a:t>
            </a:r>
          </a:p>
        </p:txBody>
      </p:sp>
    </p:spTree>
    <p:extLst>
      <p:ext uri="{BB962C8B-B14F-4D97-AF65-F5344CB8AC3E}">
        <p14:creationId xmlns:p14="http://schemas.microsoft.com/office/powerpoint/2010/main" val="282553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830C-7827-4EBC-85E3-253FBB1C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2FC6-1539-4308-A772-8A679B71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查询：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假如我们需要查询的区间为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，那么我们需要找到覆盖这个闭区间</a:t>
            </a:r>
            <a:r>
              <a:rPr lang="en-US" altLang="zh-CN" dirty="0"/>
              <a:t>(</a:t>
            </a:r>
            <a:r>
              <a:rPr lang="zh-CN" altLang="en-US" dirty="0"/>
              <a:t>左边界取</a:t>
            </a:r>
            <a:r>
              <a:rPr lang="en-US" altLang="zh-CN" dirty="0" err="1"/>
              <a:t>i</a:t>
            </a:r>
            <a:r>
              <a:rPr lang="zh-CN" altLang="en-US" dirty="0"/>
              <a:t>，右边界取</a:t>
            </a:r>
            <a:r>
              <a:rPr lang="en-US" altLang="zh-CN" dirty="0"/>
              <a:t>j)</a:t>
            </a:r>
            <a:r>
              <a:rPr lang="zh-CN" altLang="en-US" dirty="0"/>
              <a:t>的最小幂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（可以重复，比如查询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，我们可以查询</a:t>
            </a:r>
            <a:r>
              <a:rPr lang="en-US" altLang="zh-CN" dirty="0"/>
              <a:t>5678</a:t>
            </a:r>
            <a:r>
              <a:rPr lang="zh-CN" altLang="en-US" dirty="0"/>
              <a:t>和</a:t>
            </a:r>
            <a:r>
              <a:rPr lang="en-US" altLang="zh-CN" dirty="0"/>
              <a:t>6789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33615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849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Consolas</vt:lpstr>
      <vt:lpstr>Courier New</vt:lpstr>
      <vt:lpstr>IrisUPC</vt:lpstr>
      <vt:lpstr>Office Theme</vt:lpstr>
      <vt:lpstr>PowerPoint Presentation</vt:lpstr>
      <vt:lpstr>PowerPoint Presentation</vt:lpstr>
      <vt:lpstr>PowerPoint Presentation</vt:lpstr>
      <vt:lpstr>PowerPoint Presentation</vt:lpstr>
      <vt:lpstr>考虑一下 为什么j是外循环而i是内循环？ 能不能调换一下嘞？</vt:lpstr>
      <vt:lpstr>查询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 轶民</dc:creator>
  <cp:lastModifiedBy>刘 轶民</cp:lastModifiedBy>
  <cp:revision>1</cp:revision>
  <dcterms:created xsi:type="dcterms:W3CDTF">2021-02-01T06:08:00Z</dcterms:created>
  <dcterms:modified xsi:type="dcterms:W3CDTF">2021-02-01T06:21:25Z</dcterms:modified>
</cp:coreProperties>
</file>