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22" r:id="rId1"/>
  </p:sldMasterIdLst>
  <p:notesMasterIdLst>
    <p:notesMasterId r:id="rId6"/>
  </p:notesMasterIdLst>
  <p:handoutMasterIdLst>
    <p:handoutMasterId r:id="rId7"/>
  </p:handoutMasterIdLst>
  <p:sldIdLst>
    <p:sldId id="530" r:id="rId2"/>
    <p:sldId id="527" r:id="rId3"/>
    <p:sldId id="528" r:id="rId4"/>
    <p:sldId id="529" r:id="rId5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40" userDrawn="1">
          <p15:clr>
            <a:srgbClr val="A4A3A4"/>
          </p15:clr>
        </p15:guide>
        <p15:guide id="2" pos="2775">
          <p15:clr>
            <a:srgbClr val="A4A3A4"/>
          </p15:clr>
        </p15:guide>
        <p15:guide id="3" pos="14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0033CC"/>
    <a:srgbClr val="FFFFB9"/>
    <a:srgbClr val="FFFF93"/>
    <a:srgbClr val="FFFF87"/>
    <a:srgbClr val="EBF0AA"/>
    <a:srgbClr val="E2E987"/>
    <a:srgbClr val="FF00FF"/>
    <a:srgbClr val="F0FFFF"/>
    <a:srgbClr val="E5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Style à thème 2 - Accentuation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475" autoAdjust="0"/>
    <p:restoredTop sz="97152" autoAdjust="0"/>
  </p:normalViewPr>
  <p:slideViewPr>
    <p:cSldViewPr>
      <p:cViewPr varScale="1">
        <p:scale>
          <a:sx n="90" d="100"/>
          <a:sy n="90" d="100"/>
        </p:scale>
        <p:origin x="-1470" y="-108"/>
      </p:cViewPr>
      <p:guideLst>
        <p:guide orient="horz" pos="2840"/>
        <p:guide pos="2775"/>
        <p:guide pos="1406"/>
      </p:guideLst>
    </p:cSldViewPr>
  </p:slideViewPr>
  <p:outlineViewPr>
    <p:cViewPr>
      <p:scale>
        <a:sx n="33" d="100"/>
        <a:sy n="33" d="100"/>
      </p:scale>
      <p:origin x="21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490" y="-102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l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r">
              <a:defRPr sz="1300"/>
            </a:lvl1pPr>
          </a:lstStyle>
          <a:p>
            <a:pPr>
              <a:defRPr/>
            </a:pPr>
            <a:fld id="{48202431-1C30-4D0E-AC8D-C8BDEECAA972}" type="datetimeFigureOut">
              <a:rPr lang="fr-FR"/>
              <a:pPr>
                <a:defRPr/>
              </a:pPr>
              <a:t>15/12/2024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r">
              <a:defRPr sz="1300"/>
            </a:lvl1pPr>
          </a:lstStyle>
          <a:p>
            <a:pPr>
              <a:defRPr/>
            </a:pPr>
            <a:fld id="{8B0881FD-40BE-4CAC-9694-973A2C789FF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>
              <a:defRPr sz="13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7" y="1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8" y="4715153"/>
            <a:ext cx="4984961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>
              <a:defRPr sz="13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7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1FF89458-1792-4264-84E9-B27E1E2F3FB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AE7C-6C5B-41CD-BAD8-09323DC88F6D}" type="datetime8">
              <a:rPr lang="fr-FR" smtClean="0"/>
              <a:pPr/>
              <a:t>15/12/2024 08:19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500034" y="857232"/>
            <a:ext cx="8215370" cy="1714512"/>
          </a:xfrm>
        </p:spPr>
        <p:txBody>
          <a:bodyPr>
            <a:noAutofit/>
          </a:bodyPr>
          <a:lstStyle>
            <a:lvl1pPr>
              <a:defRPr sz="66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430887"/>
          </a:xfrm>
        </p:spPr>
        <p:txBody>
          <a:bodyPr vert="horz" lIns="0" tIns="0" rIns="0" bIns="0" rtlCol="0" anchor="ctr">
            <a:sp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lang="fr-FR" sz="2800" b="1" i="1" kern="1200" cap="none" baseline="0" dirty="0">
                <a:ln w="6350">
                  <a:noFill/>
                </a:ln>
                <a:solidFill>
                  <a:srgbClr val="0033CC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AFC8-E58E-40F9-B663-9F56451821D1}" type="datetime8">
              <a:rPr lang="fr-FR" smtClean="0"/>
              <a:pPr/>
              <a:t>15/12/2024 08:19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430887"/>
          </a:xfrm>
        </p:spPr>
        <p:txBody>
          <a:bodyPr lIns="0" tIns="0" rIns="0" bIns="0">
            <a:spAutoFit/>
          </a:bodyPr>
          <a:lstStyle>
            <a:lvl1pPr>
              <a:defRPr sz="28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4C7D-0BF8-4175-ABDC-B527910D61EE}" type="datetime8">
              <a:rPr lang="fr-FR" smtClean="0"/>
              <a:pPr/>
              <a:t>15/12/2024 08:19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512762" y="4775198"/>
            <a:ext cx="8174037" cy="1140106"/>
          </a:xfrm>
          <a:solidFill>
            <a:srgbClr val="FFFF93"/>
          </a:solidFill>
          <a:scene3d>
            <a:camera prst="orthographicFront"/>
            <a:lightRig rig="threePt" dir="t"/>
          </a:scene3d>
          <a:sp3d>
            <a:bevelT prst="slope"/>
          </a:sp3d>
        </p:spPr>
        <p:txBody>
          <a:bodyPr vert="horz" lIns="180000" tIns="45720" rIns="180000" bIns="108000" rtlCol="0">
            <a:spAutoFit/>
          </a:bodyPr>
          <a:lstStyle>
            <a:lvl1pPr marL="0" indent="0" algn="just" rtl="0" eaLnBrk="1" latinLnBrk="0" hangingPunct="1">
              <a:spcBef>
                <a:spcPct val="20000"/>
              </a:spcBef>
              <a:buClr>
                <a:srgbClr val="FF0000"/>
              </a:buClr>
              <a:buSzPct val="65000"/>
              <a:buFontTx/>
              <a:buNone/>
              <a:defRPr kumimoji="0" lang="fr-FR" sz="3200" i="1" kern="1200" dirty="0" smtClean="0">
                <a:solidFill>
                  <a:srgbClr val="0033CC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>
              <a:buClr>
                <a:srgbClr val="FF0000"/>
              </a:buClr>
              <a:buFontTx/>
              <a:buNone/>
              <a:defRPr i="1"/>
            </a:lvl2pPr>
            <a:lvl3pPr>
              <a:buClr>
                <a:srgbClr val="FF0000"/>
              </a:buClr>
              <a:buFontTx/>
              <a:buNone/>
              <a:defRPr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fr-FR" dirty="0"/>
              <a:t>Cliquez pour modifier les styles du texte du masque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à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6516-F1CB-4547-BCD9-750F24D75B14}" type="datetime8">
              <a:rPr lang="fr-FR" smtClean="0"/>
              <a:pPr/>
              <a:t>15/12/2024 08:19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4"/>
          </p:nvPr>
        </p:nvSpPr>
        <p:spPr>
          <a:xfrm>
            <a:off x="322262" y="3416299"/>
            <a:ext cx="8174037" cy="2665515"/>
          </a:xfrm>
          <a:solidFill>
            <a:srgbClr val="FFFF93"/>
          </a:solidFill>
          <a:scene3d>
            <a:camera prst="orthographicFront"/>
            <a:lightRig rig="threePt" dir="t"/>
          </a:scene3d>
          <a:sp3d>
            <a:bevelT prst="slope"/>
          </a:sp3d>
        </p:spPr>
        <p:txBody>
          <a:bodyPr vert="horz" lIns="91440" tIns="45720" rIns="91440" bIns="108000" rtlCol="0">
            <a:spAutoFit/>
          </a:bodyPr>
          <a:lstStyle>
            <a:lvl1pPr marL="361950" indent="-361950" algn="l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0" lang="fr-FR" sz="3600" i="1" kern="1200" dirty="0" smtClean="0">
                <a:solidFill>
                  <a:srgbClr val="0000FF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628650" indent="-266700" algn="l" rtl="0" eaLnBrk="1" latinLnBrk="0" hangingPunct="1">
              <a:spcBef>
                <a:spcPct val="20000"/>
              </a:spcBef>
              <a:buClr>
                <a:srgbClr val="FF0000"/>
              </a:buClr>
              <a:defRPr kumimoji="0" lang="fr-FR" sz="3600" i="1" kern="1200" dirty="0" smtClean="0">
                <a:solidFill>
                  <a:srgbClr val="0000FF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990600" indent="-276225" algn="l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kumimoji="0" lang="fr-FR" sz="3600" i="1" kern="1200" dirty="0">
                <a:solidFill>
                  <a:srgbClr val="0000FF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&amp; Texte à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430887"/>
          </a:xfrm>
        </p:spPr>
        <p:txBody>
          <a:bodyPr vert="horz" lIns="0" tIns="0" rIns="0" bIns="0" rtlCol="0" anchor="ctr">
            <a:sp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lang="fr-FR" sz="2800" b="1" i="1" kern="1200" cap="none" baseline="0" dirty="0">
                <a:ln w="6350">
                  <a:noFill/>
                </a:ln>
                <a:solidFill>
                  <a:srgbClr val="0033CC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rgbClr val="0033CC"/>
                </a:solidFill>
                <a:effectLst/>
                <a:latin typeface="+mn-lt"/>
              </a:defRPr>
            </a:lvl1pPr>
          </a:lstStyle>
          <a:p>
            <a:fld id="{DCCA0A29-E4CE-41CE-97A0-9AC6848D0399}" type="datetime8">
              <a:rPr lang="fr-FR" smtClean="0"/>
              <a:pPr/>
              <a:t>15/12/2024 08:19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rgbClr val="0033CC"/>
                </a:solidFill>
                <a:effectLst/>
                <a:latin typeface="+mn-lt"/>
              </a:defRPr>
            </a:lvl1pPr>
          </a:lstStyle>
          <a:p>
            <a:r>
              <a:rPr lang="fr-FR" dirty="0"/>
              <a:t>A. </a:t>
            </a:r>
            <a:r>
              <a:rPr lang="fr-FR" dirty="0" err="1"/>
              <a:t>Oumnad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0033CC"/>
                </a:solidFill>
                <a:effectLst/>
                <a:latin typeface="+mn-lt"/>
              </a:defRPr>
            </a:lvl1pPr>
          </a:lstStyle>
          <a:p>
            <a:fld id="{B5A9633A-FFAA-4A63-B9D0-7C8F8F0E066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9"/>
          <p:cNvSpPr>
            <a:spLocks noGrp="1"/>
          </p:cNvSpPr>
          <p:nvPr>
            <p:ph type="body" sz="quarter" idx="14"/>
          </p:nvPr>
        </p:nvSpPr>
        <p:spPr>
          <a:xfrm>
            <a:off x="484021" y="760997"/>
            <a:ext cx="8215312" cy="1077218"/>
          </a:xfrm>
          <a:prstGeom prst="rect">
            <a:avLst/>
          </a:prstGeom>
          <a:solidFill>
            <a:srgbClr val="FFFF93"/>
          </a:solidFill>
          <a:scene3d>
            <a:camera prst="orthographicFront"/>
            <a:lightRig rig="threePt" dir="t"/>
          </a:scene3d>
          <a:sp3d>
            <a:bevelT prst="slope"/>
          </a:sp3d>
        </p:spPr>
        <p:txBody>
          <a:bodyPr vert="horz" wrap="square" lIns="180000" tIns="45720" rIns="180000" bIns="45720" rtlCol="0">
            <a:spAutoFit/>
          </a:bodyPr>
          <a:lstStyle>
            <a:lvl1pPr marL="0" indent="0" algn="just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Wingdings 2" pitchFamily="18" charset="2"/>
              <a:buNone/>
              <a:defRPr kumimoji="0" lang="fr-FR" sz="3200" i="1" kern="1200" dirty="0" smtClean="0">
                <a:solidFill>
                  <a:srgbClr val="0033CC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47675" indent="-266700">
              <a:buClr>
                <a:srgbClr val="FF0000"/>
              </a:buClr>
              <a:buFont typeface="Wingdings" pitchFamily="2" charset="2"/>
              <a:buChar char="§"/>
              <a:tabLst/>
              <a:defRPr i="1">
                <a:solidFill>
                  <a:srgbClr val="FFFF00"/>
                </a:solidFill>
              </a:defRPr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8" name="Espace réservé du texte 8"/>
          <p:cNvSpPr>
            <a:spLocks noGrp="1"/>
          </p:cNvSpPr>
          <p:nvPr>
            <p:ph type="body" sz="quarter" idx="15"/>
          </p:nvPr>
        </p:nvSpPr>
        <p:spPr>
          <a:xfrm>
            <a:off x="322262" y="3656931"/>
            <a:ext cx="8174037" cy="2529923"/>
          </a:xfrm>
          <a:solidFill>
            <a:srgbClr val="FFFF93"/>
          </a:solidFill>
          <a:scene3d>
            <a:camera prst="orthographicFront"/>
            <a:lightRig rig="threePt" dir="t"/>
          </a:scene3d>
          <a:sp3d>
            <a:bevelT prst="slope"/>
          </a:sp3d>
        </p:spPr>
        <p:txBody>
          <a:bodyPr vert="horz" lIns="91440" tIns="45720" rIns="91440" bIns="45720" rtlCol="0">
            <a:spAutoFit/>
          </a:bodyPr>
          <a:lstStyle>
            <a:lvl1pPr algn="l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0" lang="fr-FR" sz="3600" i="1" kern="1200" dirty="0" smtClean="0">
                <a:solidFill>
                  <a:srgbClr val="0033CC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algn="l" rtl="0" eaLnBrk="1" latinLnBrk="0" hangingPunct="1">
              <a:spcBef>
                <a:spcPct val="20000"/>
              </a:spcBef>
              <a:buClr>
                <a:srgbClr val="FF0000"/>
              </a:buClr>
              <a:defRPr kumimoji="0" lang="fr-FR" sz="3600" i="1" kern="1200" dirty="0" smtClean="0">
                <a:solidFill>
                  <a:srgbClr val="0033CC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algn="l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kumimoji="0" lang="fr-FR" sz="3600" i="1" kern="1200" dirty="0">
                <a:solidFill>
                  <a:srgbClr val="0033CC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ncadr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3BB5-99CC-43F1-B038-57FA1B31A3ED}" type="datetime8">
              <a:rPr lang="fr-FR" smtClean="0"/>
              <a:pPr/>
              <a:t>15/12/2024 08:19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500063" y="857250"/>
            <a:ext cx="8215312" cy="26431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4"/>
          </p:nvPr>
        </p:nvSpPr>
        <p:spPr>
          <a:xfrm>
            <a:off x="500063" y="3643313"/>
            <a:ext cx="4214812" cy="27146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1" name="Espace réservé pour une image  10"/>
          <p:cNvSpPr>
            <a:spLocks noGrp="1"/>
          </p:cNvSpPr>
          <p:nvPr>
            <p:ph type="pic" sz="quarter" idx="15"/>
          </p:nvPr>
        </p:nvSpPr>
        <p:spPr>
          <a:xfrm>
            <a:off x="4929188" y="3643313"/>
            <a:ext cx="3786187" cy="2714625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&amp; Image 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468B-3BBE-4926-A82A-2522BDA4C876}" type="datetime8">
              <a:rPr lang="fr-FR" smtClean="0"/>
              <a:pPr/>
              <a:t>15/12/2024 08:19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4"/>
          </p:nvPr>
        </p:nvSpPr>
        <p:spPr>
          <a:xfrm>
            <a:off x="500062" y="928671"/>
            <a:ext cx="8205787" cy="2500329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Espace réservé pour une image  10"/>
          <p:cNvSpPr>
            <a:spLocks noGrp="1"/>
          </p:cNvSpPr>
          <p:nvPr>
            <p:ph type="pic" sz="quarter" idx="15"/>
          </p:nvPr>
        </p:nvSpPr>
        <p:spPr>
          <a:xfrm>
            <a:off x="482600" y="3473449"/>
            <a:ext cx="8232775" cy="2884489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205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A. Oumnad        -            Ecole Mohammadia d'Ingénieurs</a:t>
            </a:r>
          </a:p>
        </p:txBody>
      </p:sp>
      <p:sp>
        <p:nvSpPr>
          <p:cNvPr id="5" name="Rectangle 205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7933BC7D-310E-4690-ABC9-FCA59B1F1C09}" type="slidenum">
              <a:rPr lang="fr-FR"/>
              <a:pPr lvl="1">
                <a:defRPr/>
              </a:pPr>
              <a:t>‹N°›</a:t>
            </a:fld>
            <a:endParaRPr lang="fr-FR">
              <a:latin typeface="+mn-lt"/>
            </a:endParaRPr>
          </a:p>
        </p:txBody>
      </p:sp>
    </p:spTree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itre 6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43088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2"/>
          </p:nvPr>
        </p:nvSpPr>
        <p:spPr>
          <a:xfrm>
            <a:off x="457200" y="6470671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033CC"/>
                </a:solidFill>
                <a:effectLst/>
              </a:defRPr>
            </a:lvl1pPr>
          </a:lstStyle>
          <a:p>
            <a:fld id="{802532EB-A128-4E3D-A83F-28D3FC555FCD}" type="datetime8">
              <a:rPr lang="fr-FR" smtClean="0"/>
              <a:pPr/>
              <a:t>15/12/2024 08:19</a:t>
            </a:fld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3"/>
          </p:nvPr>
        </p:nvSpPr>
        <p:spPr>
          <a:xfrm>
            <a:off x="3124200" y="6470671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0033CC"/>
                </a:solidFill>
                <a:effectLst/>
              </a:defRPr>
            </a:lvl1pPr>
          </a:lstStyle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4"/>
          </p:nvPr>
        </p:nvSpPr>
        <p:spPr>
          <a:xfrm>
            <a:off x="6553200" y="6470671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33CC"/>
                </a:solidFill>
                <a:effectLst/>
              </a:defRPr>
            </a:lvl1pPr>
          </a:lstStyle>
          <a:p>
            <a:fld id="{B5A9633A-FFAA-4A63-B9D0-7C8F8F0E066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idx="1"/>
          </p:nvPr>
        </p:nvSpPr>
        <p:spPr>
          <a:xfrm>
            <a:off x="457200" y="785794"/>
            <a:ext cx="8229600" cy="5643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6451600"/>
            <a:ext cx="9144000" cy="158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34" r:id="rId1"/>
    <p:sldLayoutId id="2147484230" r:id="rId2"/>
    <p:sldLayoutId id="2147484237" r:id="rId3"/>
    <p:sldLayoutId id="2147484233" r:id="rId4"/>
    <p:sldLayoutId id="2147484231" r:id="rId5"/>
    <p:sldLayoutId id="2147484232" r:id="rId6"/>
    <p:sldLayoutId id="2147484236" r:id="rId7"/>
    <p:sldLayoutId id="2147484238" r:id="rId8"/>
  </p:sldLayoutIdLst>
  <p:hf hdr="0"/>
  <p:txStyles>
    <p:titleStyle>
      <a:lvl1pPr algn="ctr" rtl="0" eaLnBrk="1" latinLnBrk="0" hangingPunct="1">
        <a:spcBef>
          <a:spcPct val="0"/>
        </a:spcBef>
        <a:buNone/>
        <a:defRPr kumimoji="0" lang="fr-FR" sz="2800" b="1" i="1" kern="1200" cap="none" baseline="0" dirty="0">
          <a:ln w="6350">
            <a:noFill/>
          </a:ln>
          <a:solidFill>
            <a:srgbClr val="0033CC"/>
          </a:solidFill>
          <a:effectLst/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 pitchFamily="18" charset="2"/>
        <a:buChar char=""/>
        <a:defRPr kumimoji="0" sz="2800" kern="1200">
          <a:solidFill>
            <a:srgbClr val="0F7ACB"/>
          </a:solidFill>
          <a:latin typeface="Calibri" pitchFamily="34" charset="0"/>
          <a:ea typeface="+mn-ea"/>
          <a:cs typeface="Calibri" pitchFamily="34" charset="0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rgbClr val="0F7ACB"/>
          </a:solidFill>
          <a:latin typeface="Calibri" pitchFamily="34" charset="0"/>
          <a:ea typeface="+mn-ea"/>
          <a:cs typeface="Calibri" pitchFamily="34" charset="0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rgbClr val="0F7ACB"/>
          </a:solidFill>
          <a:latin typeface="Calibri" pitchFamily="34" charset="0"/>
          <a:ea typeface="+mn-ea"/>
          <a:cs typeface="Calibri" pitchFamily="34" charset="0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rgbClr val="0F7ACB"/>
          </a:solidFill>
          <a:latin typeface="Calibri" pitchFamily="34" charset="0"/>
          <a:ea typeface="+mn-ea"/>
          <a:cs typeface="Calibri" pitchFamily="34" charset="0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rgbClr val="0F7ACB"/>
          </a:solidFill>
          <a:latin typeface="Calibri" pitchFamily="34" charset="0"/>
          <a:ea typeface="+mn-ea"/>
          <a:cs typeface="Calibri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AFC8-E58E-40F9-B663-9F56451821D1}" type="datetime8">
              <a:rPr lang="fr-FR" smtClean="0"/>
              <a:pPr/>
              <a:t>15/12/2024 08:19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A. Oumnad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1</a:t>
            </a:fld>
            <a:endParaRPr lang="fr-FR"/>
          </a:p>
        </p:txBody>
      </p:sp>
      <p:grpSp>
        <p:nvGrpSpPr>
          <p:cNvPr id="92" name="Groupe 91"/>
          <p:cNvGrpSpPr/>
          <p:nvPr/>
        </p:nvGrpSpPr>
        <p:grpSpPr>
          <a:xfrm>
            <a:off x="642910" y="4786322"/>
            <a:ext cx="1641583" cy="1353066"/>
            <a:chOff x="4071934" y="2705095"/>
            <a:chExt cx="1641583" cy="1353066"/>
          </a:xfrm>
        </p:grpSpPr>
        <p:sp>
          <p:nvSpPr>
            <p:cNvPr id="345094" name="Rectangle 6"/>
            <p:cNvSpPr>
              <a:spLocks noChangeArrowheads="1"/>
            </p:cNvSpPr>
            <p:nvPr/>
          </p:nvSpPr>
          <p:spPr bwMode="auto">
            <a:xfrm>
              <a:off x="4486269" y="2719382"/>
              <a:ext cx="800100" cy="942975"/>
            </a:xfrm>
            <a:prstGeom prst="rect">
              <a:avLst/>
            </a:prstGeom>
            <a:solidFill>
              <a:srgbClr val="BBE0E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5095" name="Freeform 7"/>
            <p:cNvSpPr>
              <a:spLocks noEditPoints="1"/>
            </p:cNvSpPr>
            <p:nvPr/>
          </p:nvSpPr>
          <p:spPr bwMode="auto">
            <a:xfrm>
              <a:off x="4471982" y="2705095"/>
              <a:ext cx="828675" cy="971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2" y="0"/>
                </a:cxn>
                <a:cxn ang="0">
                  <a:pos x="522" y="612"/>
                </a:cxn>
                <a:cxn ang="0">
                  <a:pos x="0" y="612"/>
                </a:cxn>
                <a:cxn ang="0">
                  <a:pos x="0" y="0"/>
                </a:cxn>
                <a:cxn ang="0">
                  <a:pos x="18" y="603"/>
                </a:cxn>
                <a:cxn ang="0">
                  <a:pos x="9" y="594"/>
                </a:cxn>
                <a:cxn ang="0">
                  <a:pos x="513" y="594"/>
                </a:cxn>
                <a:cxn ang="0">
                  <a:pos x="504" y="603"/>
                </a:cxn>
                <a:cxn ang="0">
                  <a:pos x="504" y="9"/>
                </a:cxn>
                <a:cxn ang="0">
                  <a:pos x="513" y="18"/>
                </a:cxn>
                <a:cxn ang="0">
                  <a:pos x="9" y="18"/>
                </a:cxn>
                <a:cxn ang="0">
                  <a:pos x="18" y="9"/>
                </a:cxn>
                <a:cxn ang="0">
                  <a:pos x="18" y="603"/>
                </a:cxn>
              </a:cxnLst>
              <a:rect l="0" t="0" r="r" b="b"/>
              <a:pathLst>
                <a:path w="522" h="612">
                  <a:moveTo>
                    <a:pt x="0" y="0"/>
                  </a:moveTo>
                  <a:lnTo>
                    <a:pt x="522" y="0"/>
                  </a:lnTo>
                  <a:lnTo>
                    <a:pt x="522" y="612"/>
                  </a:lnTo>
                  <a:lnTo>
                    <a:pt x="0" y="612"/>
                  </a:lnTo>
                  <a:lnTo>
                    <a:pt x="0" y="0"/>
                  </a:lnTo>
                  <a:close/>
                  <a:moveTo>
                    <a:pt x="18" y="603"/>
                  </a:moveTo>
                  <a:lnTo>
                    <a:pt x="9" y="594"/>
                  </a:lnTo>
                  <a:lnTo>
                    <a:pt x="513" y="594"/>
                  </a:lnTo>
                  <a:lnTo>
                    <a:pt x="504" y="603"/>
                  </a:lnTo>
                  <a:lnTo>
                    <a:pt x="504" y="9"/>
                  </a:lnTo>
                  <a:lnTo>
                    <a:pt x="513" y="18"/>
                  </a:lnTo>
                  <a:lnTo>
                    <a:pt x="9" y="18"/>
                  </a:lnTo>
                  <a:lnTo>
                    <a:pt x="18" y="9"/>
                  </a:lnTo>
                  <a:lnTo>
                    <a:pt x="18" y="603"/>
                  </a:lnTo>
                  <a:close/>
                </a:path>
              </a:pathLst>
            </a:custGeom>
            <a:solidFill>
              <a:srgbClr val="FF0000"/>
            </a:solidFill>
            <a:ln w="0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5096" name="Freeform 8"/>
            <p:cNvSpPr>
              <a:spLocks noEditPoints="1"/>
            </p:cNvSpPr>
            <p:nvPr/>
          </p:nvSpPr>
          <p:spPr bwMode="auto">
            <a:xfrm flipH="1">
              <a:off x="4691057" y="2795582"/>
              <a:ext cx="225425" cy="647700"/>
            </a:xfrm>
            <a:custGeom>
              <a:avLst/>
              <a:gdLst/>
              <a:ahLst/>
              <a:cxnLst>
                <a:cxn ang="0">
                  <a:pos x="199" y="1020"/>
                </a:cxn>
                <a:cxn ang="0">
                  <a:pos x="186" y="1009"/>
                </a:cxn>
                <a:cxn ang="0">
                  <a:pos x="131" y="946"/>
                </a:cxn>
                <a:cxn ang="0">
                  <a:pos x="85" y="878"/>
                </a:cxn>
                <a:cxn ang="0">
                  <a:pos x="49" y="804"/>
                </a:cxn>
                <a:cxn ang="0">
                  <a:pos x="22" y="725"/>
                </a:cxn>
                <a:cxn ang="0">
                  <a:pos x="5" y="644"/>
                </a:cxn>
                <a:cxn ang="0">
                  <a:pos x="0" y="559"/>
                </a:cxn>
                <a:cxn ang="0">
                  <a:pos x="6" y="468"/>
                </a:cxn>
                <a:cxn ang="0">
                  <a:pos x="6" y="464"/>
                </a:cxn>
                <a:cxn ang="0">
                  <a:pos x="25" y="378"/>
                </a:cxn>
                <a:cxn ang="0">
                  <a:pos x="56" y="294"/>
                </a:cxn>
                <a:cxn ang="0">
                  <a:pos x="98" y="215"/>
                </a:cxn>
                <a:cxn ang="0">
                  <a:pos x="100" y="212"/>
                </a:cxn>
                <a:cxn ang="0">
                  <a:pos x="152" y="143"/>
                </a:cxn>
                <a:cxn ang="0">
                  <a:pos x="214" y="80"/>
                </a:cxn>
                <a:cxn ang="0">
                  <a:pos x="241" y="59"/>
                </a:cxn>
                <a:cxn ang="0">
                  <a:pos x="271" y="97"/>
                </a:cxn>
                <a:cxn ang="0">
                  <a:pos x="249" y="113"/>
                </a:cxn>
                <a:cxn ang="0">
                  <a:pos x="191" y="172"/>
                </a:cxn>
                <a:cxn ang="0">
                  <a:pos x="139" y="241"/>
                </a:cxn>
                <a:cxn ang="0">
                  <a:pos x="141" y="238"/>
                </a:cxn>
                <a:cxn ang="0">
                  <a:pos x="101" y="311"/>
                </a:cxn>
                <a:cxn ang="0">
                  <a:pos x="72" y="389"/>
                </a:cxn>
                <a:cxn ang="0">
                  <a:pos x="53" y="475"/>
                </a:cxn>
                <a:cxn ang="0">
                  <a:pos x="53" y="471"/>
                </a:cxn>
                <a:cxn ang="0">
                  <a:pos x="47" y="556"/>
                </a:cxn>
                <a:cxn ang="0">
                  <a:pos x="52" y="635"/>
                </a:cxn>
                <a:cxn ang="0">
                  <a:pos x="67" y="710"/>
                </a:cxn>
                <a:cxn ang="0">
                  <a:pos x="92" y="783"/>
                </a:cxn>
                <a:cxn ang="0">
                  <a:pos x="125" y="851"/>
                </a:cxn>
                <a:cxn ang="0">
                  <a:pos x="168" y="915"/>
                </a:cxn>
                <a:cxn ang="0">
                  <a:pos x="217" y="972"/>
                </a:cxn>
                <a:cxn ang="0">
                  <a:pos x="230" y="984"/>
                </a:cxn>
                <a:cxn ang="0">
                  <a:pos x="199" y="1020"/>
                </a:cxn>
                <a:cxn ang="0">
                  <a:pos x="214" y="1002"/>
                </a:cxn>
                <a:cxn ang="0">
                  <a:pos x="210" y="848"/>
                </a:cxn>
                <a:cxn ang="0">
                  <a:pos x="329" y="1088"/>
                </a:cxn>
                <a:cxn ang="0">
                  <a:pos x="66" y="1040"/>
                </a:cxn>
                <a:cxn ang="0">
                  <a:pos x="214" y="1002"/>
                </a:cxn>
                <a:cxn ang="0">
                  <a:pos x="256" y="78"/>
                </a:cxn>
                <a:cxn ang="0">
                  <a:pos x="111" y="28"/>
                </a:cxn>
                <a:cxn ang="0">
                  <a:pos x="377" y="0"/>
                </a:cxn>
                <a:cxn ang="0">
                  <a:pos x="239" y="230"/>
                </a:cxn>
                <a:cxn ang="0">
                  <a:pos x="256" y="78"/>
                </a:cxn>
              </a:cxnLst>
              <a:rect l="0" t="0" r="r" b="b"/>
              <a:pathLst>
                <a:path w="377" h="1088">
                  <a:moveTo>
                    <a:pt x="199" y="1020"/>
                  </a:moveTo>
                  <a:lnTo>
                    <a:pt x="186" y="1009"/>
                  </a:lnTo>
                  <a:lnTo>
                    <a:pt x="131" y="946"/>
                  </a:lnTo>
                  <a:lnTo>
                    <a:pt x="85" y="878"/>
                  </a:lnTo>
                  <a:lnTo>
                    <a:pt x="49" y="804"/>
                  </a:lnTo>
                  <a:lnTo>
                    <a:pt x="22" y="725"/>
                  </a:lnTo>
                  <a:lnTo>
                    <a:pt x="5" y="644"/>
                  </a:lnTo>
                  <a:lnTo>
                    <a:pt x="0" y="559"/>
                  </a:lnTo>
                  <a:lnTo>
                    <a:pt x="6" y="468"/>
                  </a:lnTo>
                  <a:cubicBezTo>
                    <a:pt x="6" y="467"/>
                    <a:pt x="6" y="465"/>
                    <a:pt x="6" y="464"/>
                  </a:cubicBezTo>
                  <a:lnTo>
                    <a:pt x="25" y="378"/>
                  </a:lnTo>
                  <a:lnTo>
                    <a:pt x="56" y="294"/>
                  </a:lnTo>
                  <a:lnTo>
                    <a:pt x="98" y="215"/>
                  </a:lnTo>
                  <a:cubicBezTo>
                    <a:pt x="99" y="214"/>
                    <a:pt x="100" y="213"/>
                    <a:pt x="100" y="212"/>
                  </a:cubicBezTo>
                  <a:lnTo>
                    <a:pt x="152" y="143"/>
                  </a:lnTo>
                  <a:lnTo>
                    <a:pt x="214" y="80"/>
                  </a:lnTo>
                  <a:lnTo>
                    <a:pt x="241" y="59"/>
                  </a:lnTo>
                  <a:lnTo>
                    <a:pt x="271" y="97"/>
                  </a:lnTo>
                  <a:lnTo>
                    <a:pt x="249" y="113"/>
                  </a:lnTo>
                  <a:lnTo>
                    <a:pt x="191" y="172"/>
                  </a:lnTo>
                  <a:lnTo>
                    <a:pt x="139" y="241"/>
                  </a:lnTo>
                  <a:lnTo>
                    <a:pt x="141" y="238"/>
                  </a:lnTo>
                  <a:lnTo>
                    <a:pt x="101" y="311"/>
                  </a:lnTo>
                  <a:lnTo>
                    <a:pt x="72" y="389"/>
                  </a:lnTo>
                  <a:lnTo>
                    <a:pt x="53" y="475"/>
                  </a:lnTo>
                  <a:lnTo>
                    <a:pt x="53" y="471"/>
                  </a:lnTo>
                  <a:lnTo>
                    <a:pt x="47" y="556"/>
                  </a:lnTo>
                  <a:lnTo>
                    <a:pt x="52" y="635"/>
                  </a:lnTo>
                  <a:lnTo>
                    <a:pt x="67" y="710"/>
                  </a:lnTo>
                  <a:lnTo>
                    <a:pt x="92" y="783"/>
                  </a:lnTo>
                  <a:lnTo>
                    <a:pt x="125" y="851"/>
                  </a:lnTo>
                  <a:lnTo>
                    <a:pt x="168" y="915"/>
                  </a:lnTo>
                  <a:lnTo>
                    <a:pt x="217" y="972"/>
                  </a:lnTo>
                  <a:lnTo>
                    <a:pt x="230" y="984"/>
                  </a:lnTo>
                  <a:lnTo>
                    <a:pt x="199" y="1020"/>
                  </a:lnTo>
                  <a:close/>
                  <a:moveTo>
                    <a:pt x="214" y="1002"/>
                  </a:moveTo>
                  <a:lnTo>
                    <a:pt x="210" y="848"/>
                  </a:lnTo>
                  <a:lnTo>
                    <a:pt x="329" y="1088"/>
                  </a:lnTo>
                  <a:lnTo>
                    <a:pt x="66" y="1040"/>
                  </a:lnTo>
                  <a:lnTo>
                    <a:pt x="214" y="1002"/>
                  </a:lnTo>
                  <a:close/>
                  <a:moveTo>
                    <a:pt x="256" y="78"/>
                  </a:moveTo>
                  <a:lnTo>
                    <a:pt x="111" y="28"/>
                  </a:lnTo>
                  <a:lnTo>
                    <a:pt x="377" y="0"/>
                  </a:lnTo>
                  <a:lnTo>
                    <a:pt x="239" y="230"/>
                  </a:lnTo>
                  <a:lnTo>
                    <a:pt x="256" y="78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5098" name="Freeform 10"/>
            <p:cNvSpPr>
              <a:spLocks noEditPoints="1"/>
            </p:cNvSpPr>
            <p:nvPr/>
          </p:nvSpPr>
          <p:spPr bwMode="auto">
            <a:xfrm>
              <a:off x="5286380" y="2847976"/>
              <a:ext cx="252000" cy="7620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30" y="18"/>
                </a:cxn>
                <a:cxn ang="0">
                  <a:pos x="230" y="30"/>
                </a:cxn>
                <a:cxn ang="0">
                  <a:pos x="0" y="30"/>
                </a:cxn>
                <a:cxn ang="0">
                  <a:pos x="0" y="18"/>
                </a:cxn>
                <a:cxn ang="0">
                  <a:pos x="222" y="0"/>
                </a:cxn>
                <a:cxn ang="0">
                  <a:pos x="270" y="24"/>
                </a:cxn>
                <a:cxn ang="0">
                  <a:pos x="222" y="48"/>
                </a:cxn>
                <a:cxn ang="0">
                  <a:pos x="222" y="0"/>
                </a:cxn>
              </a:cxnLst>
              <a:rect l="0" t="0" r="r" b="b"/>
              <a:pathLst>
                <a:path w="270" h="48">
                  <a:moveTo>
                    <a:pt x="0" y="18"/>
                  </a:moveTo>
                  <a:lnTo>
                    <a:pt x="230" y="18"/>
                  </a:lnTo>
                  <a:lnTo>
                    <a:pt x="230" y="30"/>
                  </a:lnTo>
                  <a:lnTo>
                    <a:pt x="0" y="30"/>
                  </a:lnTo>
                  <a:lnTo>
                    <a:pt x="0" y="18"/>
                  </a:lnTo>
                  <a:close/>
                  <a:moveTo>
                    <a:pt x="222" y="0"/>
                  </a:moveTo>
                  <a:lnTo>
                    <a:pt x="270" y="24"/>
                  </a:lnTo>
                  <a:lnTo>
                    <a:pt x="222" y="48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5099" name="Freeform 11"/>
            <p:cNvSpPr>
              <a:spLocks noEditPoints="1"/>
            </p:cNvSpPr>
            <p:nvPr/>
          </p:nvSpPr>
          <p:spPr bwMode="auto">
            <a:xfrm>
              <a:off x="5286380" y="3067051"/>
              <a:ext cx="252000" cy="7620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30" y="18"/>
                </a:cxn>
                <a:cxn ang="0">
                  <a:pos x="230" y="30"/>
                </a:cxn>
                <a:cxn ang="0">
                  <a:pos x="0" y="30"/>
                </a:cxn>
                <a:cxn ang="0">
                  <a:pos x="0" y="18"/>
                </a:cxn>
                <a:cxn ang="0">
                  <a:pos x="222" y="0"/>
                </a:cxn>
                <a:cxn ang="0">
                  <a:pos x="270" y="24"/>
                </a:cxn>
                <a:cxn ang="0">
                  <a:pos x="222" y="48"/>
                </a:cxn>
                <a:cxn ang="0">
                  <a:pos x="222" y="0"/>
                </a:cxn>
              </a:cxnLst>
              <a:rect l="0" t="0" r="r" b="b"/>
              <a:pathLst>
                <a:path w="270" h="48">
                  <a:moveTo>
                    <a:pt x="0" y="18"/>
                  </a:moveTo>
                  <a:lnTo>
                    <a:pt x="230" y="18"/>
                  </a:lnTo>
                  <a:lnTo>
                    <a:pt x="230" y="30"/>
                  </a:lnTo>
                  <a:lnTo>
                    <a:pt x="0" y="30"/>
                  </a:lnTo>
                  <a:lnTo>
                    <a:pt x="0" y="18"/>
                  </a:lnTo>
                  <a:close/>
                  <a:moveTo>
                    <a:pt x="222" y="0"/>
                  </a:moveTo>
                  <a:lnTo>
                    <a:pt x="270" y="24"/>
                  </a:lnTo>
                  <a:lnTo>
                    <a:pt x="222" y="48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5100" name="Freeform 12"/>
            <p:cNvSpPr>
              <a:spLocks noEditPoints="1"/>
            </p:cNvSpPr>
            <p:nvPr/>
          </p:nvSpPr>
          <p:spPr bwMode="auto">
            <a:xfrm>
              <a:off x="5286380" y="3286126"/>
              <a:ext cx="252000" cy="7620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30" y="18"/>
                </a:cxn>
                <a:cxn ang="0">
                  <a:pos x="230" y="30"/>
                </a:cxn>
                <a:cxn ang="0">
                  <a:pos x="0" y="30"/>
                </a:cxn>
                <a:cxn ang="0">
                  <a:pos x="0" y="18"/>
                </a:cxn>
                <a:cxn ang="0">
                  <a:pos x="222" y="0"/>
                </a:cxn>
                <a:cxn ang="0">
                  <a:pos x="270" y="24"/>
                </a:cxn>
                <a:cxn ang="0">
                  <a:pos x="222" y="48"/>
                </a:cxn>
                <a:cxn ang="0">
                  <a:pos x="222" y="0"/>
                </a:cxn>
              </a:cxnLst>
              <a:rect l="0" t="0" r="r" b="b"/>
              <a:pathLst>
                <a:path w="270" h="48">
                  <a:moveTo>
                    <a:pt x="0" y="18"/>
                  </a:moveTo>
                  <a:lnTo>
                    <a:pt x="230" y="18"/>
                  </a:lnTo>
                  <a:lnTo>
                    <a:pt x="230" y="30"/>
                  </a:lnTo>
                  <a:lnTo>
                    <a:pt x="0" y="30"/>
                  </a:lnTo>
                  <a:lnTo>
                    <a:pt x="0" y="18"/>
                  </a:lnTo>
                  <a:close/>
                  <a:moveTo>
                    <a:pt x="222" y="0"/>
                  </a:moveTo>
                  <a:lnTo>
                    <a:pt x="270" y="24"/>
                  </a:lnTo>
                  <a:lnTo>
                    <a:pt x="222" y="48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5101" name="Freeform 13"/>
            <p:cNvSpPr>
              <a:spLocks noEditPoints="1"/>
            </p:cNvSpPr>
            <p:nvPr/>
          </p:nvSpPr>
          <p:spPr bwMode="auto">
            <a:xfrm>
              <a:off x="5286380" y="3495676"/>
              <a:ext cx="252000" cy="7620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30" y="18"/>
                </a:cxn>
                <a:cxn ang="0">
                  <a:pos x="230" y="30"/>
                </a:cxn>
                <a:cxn ang="0">
                  <a:pos x="0" y="30"/>
                </a:cxn>
                <a:cxn ang="0">
                  <a:pos x="0" y="18"/>
                </a:cxn>
                <a:cxn ang="0">
                  <a:pos x="222" y="0"/>
                </a:cxn>
                <a:cxn ang="0">
                  <a:pos x="270" y="24"/>
                </a:cxn>
                <a:cxn ang="0">
                  <a:pos x="222" y="48"/>
                </a:cxn>
                <a:cxn ang="0">
                  <a:pos x="222" y="0"/>
                </a:cxn>
              </a:cxnLst>
              <a:rect l="0" t="0" r="r" b="b"/>
              <a:pathLst>
                <a:path w="270" h="48">
                  <a:moveTo>
                    <a:pt x="0" y="18"/>
                  </a:moveTo>
                  <a:lnTo>
                    <a:pt x="230" y="18"/>
                  </a:lnTo>
                  <a:lnTo>
                    <a:pt x="230" y="30"/>
                  </a:lnTo>
                  <a:lnTo>
                    <a:pt x="0" y="30"/>
                  </a:lnTo>
                  <a:lnTo>
                    <a:pt x="0" y="18"/>
                  </a:lnTo>
                  <a:close/>
                  <a:moveTo>
                    <a:pt x="222" y="0"/>
                  </a:moveTo>
                  <a:lnTo>
                    <a:pt x="270" y="24"/>
                  </a:lnTo>
                  <a:lnTo>
                    <a:pt x="222" y="48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5103" name="Freeform 15"/>
            <p:cNvSpPr>
              <a:spLocks/>
            </p:cNvSpPr>
            <p:nvPr/>
          </p:nvSpPr>
          <p:spPr bwMode="auto">
            <a:xfrm flipH="1">
              <a:off x="4483104" y="2867022"/>
              <a:ext cx="731838" cy="312738"/>
            </a:xfrm>
            <a:custGeom>
              <a:avLst/>
              <a:gdLst/>
              <a:ahLst/>
              <a:cxnLst>
                <a:cxn ang="0">
                  <a:pos x="456" y="197"/>
                </a:cxn>
                <a:cxn ang="0">
                  <a:pos x="0" y="11"/>
                </a:cxn>
                <a:cxn ang="0">
                  <a:pos x="5" y="0"/>
                </a:cxn>
                <a:cxn ang="0">
                  <a:pos x="461" y="186"/>
                </a:cxn>
                <a:cxn ang="0">
                  <a:pos x="456" y="197"/>
                </a:cxn>
              </a:cxnLst>
              <a:rect l="0" t="0" r="r" b="b"/>
              <a:pathLst>
                <a:path w="461" h="197">
                  <a:moveTo>
                    <a:pt x="456" y="197"/>
                  </a:moveTo>
                  <a:lnTo>
                    <a:pt x="0" y="11"/>
                  </a:lnTo>
                  <a:lnTo>
                    <a:pt x="5" y="0"/>
                  </a:lnTo>
                  <a:lnTo>
                    <a:pt x="461" y="186"/>
                  </a:lnTo>
                  <a:lnTo>
                    <a:pt x="456" y="197"/>
                  </a:lnTo>
                  <a:close/>
                </a:path>
              </a:pathLst>
            </a:custGeom>
            <a:solidFill>
              <a:srgbClr val="FF0000"/>
            </a:solidFill>
            <a:ln w="0" cap="flat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5106" name="Rectangle 18"/>
            <p:cNvSpPr>
              <a:spLocks noChangeArrowheads="1"/>
            </p:cNvSpPr>
            <p:nvPr/>
          </p:nvSpPr>
          <p:spPr bwMode="auto">
            <a:xfrm>
              <a:off x="4071934" y="3071810"/>
              <a:ext cx="8656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cs typeface="Arial" pitchFamily="34" charset="0"/>
                </a:rPr>
                <a:t>E</a:t>
              </a:r>
              <a:endParaRPr kumimoji="0" 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5112" name="Freeform 24"/>
            <p:cNvSpPr>
              <a:spLocks noEditPoints="1"/>
            </p:cNvSpPr>
            <p:nvPr/>
          </p:nvSpPr>
          <p:spPr bwMode="auto">
            <a:xfrm>
              <a:off x="4738683" y="3657595"/>
              <a:ext cx="76200" cy="209550"/>
            </a:xfrm>
            <a:custGeom>
              <a:avLst/>
              <a:gdLst/>
              <a:ahLst/>
              <a:cxnLst>
                <a:cxn ang="0">
                  <a:pos x="18" y="132"/>
                </a:cxn>
                <a:cxn ang="0">
                  <a:pos x="18" y="40"/>
                </a:cxn>
                <a:cxn ang="0">
                  <a:pos x="30" y="40"/>
                </a:cxn>
                <a:cxn ang="0">
                  <a:pos x="30" y="132"/>
                </a:cxn>
                <a:cxn ang="0">
                  <a:pos x="18" y="132"/>
                </a:cxn>
                <a:cxn ang="0">
                  <a:pos x="0" y="48"/>
                </a:cxn>
                <a:cxn ang="0">
                  <a:pos x="24" y="0"/>
                </a:cxn>
                <a:cxn ang="0">
                  <a:pos x="48" y="48"/>
                </a:cxn>
                <a:cxn ang="0">
                  <a:pos x="0" y="48"/>
                </a:cxn>
              </a:cxnLst>
              <a:rect l="0" t="0" r="r" b="b"/>
              <a:pathLst>
                <a:path w="48" h="132">
                  <a:moveTo>
                    <a:pt x="18" y="132"/>
                  </a:moveTo>
                  <a:lnTo>
                    <a:pt x="18" y="40"/>
                  </a:lnTo>
                  <a:lnTo>
                    <a:pt x="30" y="40"/>
                  </a:lnTo>
                  <a:lnTo>
                    <a:pt x="30" y="132"/>
                  </a:lnTo>
                  <a:lnTo>
                    <a:pt x="18" y="132"/>
                  </a:lnTo>
                  <a:close/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5113" name="Freeform 25"/>
            <p:cNvSpPr>
              <a:spLocks noEditPoints="1"/>
            </p:cNvSpPr>
            <p:nvPr/>
          </p:nvSpPr>
          <p:spPr bwMode="auto">
            <a:xfrm>
              <a:off x="5024432" y="3657595"/>
              <a:ext cx="76200" cy="209550"/>
            </a:xfrm>
            <a:custGeom>
              <a:avLst/>
              <a:gdLst/>
              <a:ahLst/>
              <a:cxnLst>
                <a:cxn ang="0">
                  <a:pos x="18" y="132"/>
                </a:cxn>
                <a:cxn ang="0">
                  <a:pos x="18" y="40"/>
                </a:cxn>
                <a:cxn ang="0">
                  <a:pos x="30" y="40"/>
                </a:cxn>
                <a:cxn ang="0">
                  <a:pos x="30" y="132"/>
                </a:cxn>
                <a:cxn ang="0">
                  <a:pos x="18" y="132"/>
                </a:cxn>
                <a:cxn ang="0">
                  <a:pos x="0" y="48"/>
                </a:cxn>
                <a:cxn ang="0">
                  <a:pos x="24" y="0"/>
                </a:cxn>
                <a:cxn ang="0">
                  <a:pos x="48" y="48"/>
                </a:cxn>
                <a:cxn ang="0">
                  <a:pos x="0" y="48"/>
                </a:cxn>
              </a:cxnLst>
              <a:rect l="0" t="0" r="r" b="b"/>
              <a:pathLst>
                <a:path w="48" h="132">
                  <a:moveTo>
                    <a:pt x="18" y="132"/>
                  </a:moveTo>
                  <a:lnTo>
                    <a:pt x="18" y="40"/>
                  </a:lnTo>
                  <a:lnTo>
                    <a:pt x="30" y="40"/>
                  </a:lnTo>
                  <a:lnTo>
                    <a:pt x="30" y="132"/>
                  </a:lnTo>
                  <a:lnTo>
                    <a:pt x="18" y="132"/>
                  </a:lnTo>
                  <a:close/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5114" name="Rectangle 26"/>
            <p:cNvSpPr>
              <a:spLocks noChangeArrowheads="1"/>
            </p:cNvSpPr>
            <p:nvPr/>
          </p:nvSpPr>
          <p:spPr bwMode="auto">
            <a:xfrm>
              <a:off x="4994269" y="3873495"/>
              <a:ext cx="14908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200" b="0" i="0" u="none" strike="noStrike" cap="none" normalizeH="0" baseline="0" noProof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cs typeface="Arial" pitchFamily="34" charset="0"/>
                </a:rPr>
                <a:t>A</a:t>
              </a:r>
              <a:r>
                <a:rPr kumimoji="0" lang="fr-FR" sz="1200" b="0" i="0" u="none" strike="noStrike" cap="none" normalizeH="0" baseline="-25000" noProof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cs typeface="Arial" pitchFamily="34" charset="0"/>
                </a:rPr>
                <a:t>o</a:t>
              </a:r>
              <a:endParaRPr kumimoji="0" lang="fr-FR" sz="1400" b="0" i="0" u="none" strike="noStrike" cap="none" normalizeH="0" baseline="-25000" noProof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Rectangle 16"/>
            <p:cNvSpPr>
              <a:spLocks noChangeArrowheads="1"/>
            </p:cNvSpPr>
            <p:nvPr/>
          </p:nvSpPr>
          <p:spPr bwMode="auto">
            <a:xfrm>
              <a:off x="5572132" y="2786058"/>
              <a:ext cx="14138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200" b="0" i="0" u="none" strike="noStrike" cap="none" normalizeH="0" baseline="0" noProof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cs typeface="Arial" pitchFamily="34" charset="0"/>
                </a:rPr>
                <a:t>S</a:t>
              </a:r>
              <a:r>
                <a:rPr kumimoji="0" lang="fr-FR" sz="1200" b="0" i="0" u="none" strike="noStrike" cap="none" normalizeH="0" baseline="-25000" noProof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cs typeface="Arial" pitchFamily="34" charset="0"/>
                </a:rPr>
                <a:t>o</a:t>
              </a:r>
              <a:endParaRPr kumimoji="0" lang="fr-FR" sz="1400" b="0" i="0" u="none" strike="noStrike" cap="none" normalizeH="0" baseline="-25000" noProof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Rectangle 16"/>
            <p:cNvSpPr>
              <a:spLocks noChangeArrowheads="1"/>
            </p:cNvSpPr>
            <p:nvPr/>
          </p:nvSpPr>
          <p:spPr bwMode="auto">
            <a:xfrm>
              <a:off x="5572132" y="3000372"/>
              <a:ext cx="14106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200" b="0" i="0" u="none" strike="noStrike" cap="none" normalizeH="0" baseline="0" noProof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cs typeface="Arial" pitchFamily="34" charset="0"/>
                </a:rPr>
                <a:t>S</a:t>
              </a:r>
              <a:r>
                <a:rPr lang="fr-FR" sz="1200" baseline="-25000" noProof="1" smtClean="0">
                  <a:solidFill>
                    <a:srgbClr val="000000"/>
                  </a:solidFill>
                  <a:effectLst/>
                  <a:latin typeface="Tahoma" pitchFamily="34" charset="0"/>
                  <a:cs typeface="Arial" pitchFamily="34" charset="0"/>
                </a:rPr>
                <a:t>1</a:t>
              </a:r>
              <a:endParaRPr kumimoji="0" lang="fr-FR" sz="1400" b="0" i="0" u="none" strike="noStrike" cap="none" normalizeH="0" baseline="-25000" noProof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16"/>
            <p:cNvSpPr>
              <a:spLocks noChangeArrowheads="1"/>
            </p:cNvSpPr>
            <p:nvPr/>
          </p:nvSpPr>
          <p:spPr bwMode="auto">
            <a:xfrm>
              <a:off x="5572132" y="3214686"/>
              <a:ext cx="14106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200" b="0" i="0" u="none" strike="noStrike" cap="none" normalizeH="0" baseline="0" noProof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cs typeface="Arial" pitchFamily="34" charset="0"/>
                </a:rPr>
                <a:t>S</a:t>
              </a:r>
              <a:r>
                <a:rPr lang="fr-FR" sz="1200" baseline="-25000" noProof="1" smtClean="0">
                  <a:solidFill>
                    <a:srgbClr val="000000"/>
                  </a:solidFill>
                  <a:effectLst/>
                  <a:latin typeface="Tahoma" pitchFamily="34" charset="0"/>
                  <a:cs typeface="Arial" pitchFamily="34" charset="0"/>
                </a:rPr>
                <a:t>2</a:t>
              </a:r>
              <a:endParaRPr kumimoji="0" lang="fr-FR" sz="1400" b="0" i="0" u="none" strike="noStrike" cap="none" normalizeH="0" baseline="-25000" noProof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ectangle 16"/>
            <p:cNvSpPr>
              <a:spLocks noChangeArrowheads="1"/>
            </p:cNvSpPr>
            <p:nvPr/>
          </p:nvSpPr>
          <p:spPr bwMode="auto">
            <a:xfrm>
              <a:off x="5572132" y="3429000"/>
              <a:ext cx="14106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200" b="0" i="0" u="none" strike="noStrike" cap="none" normalizeH="0" baseline="0" noProof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cs typeface="Arial" pitchFamily="34" charset="0"/>
                </a:rPr>
                <a:t>S</a:t>
              </a:r>
              <a:r>
                <a:rPr lang="fr-FR" sz="1200" baseline="-25000" noProof="1" smtClean="0">
                  <a:solidFill>
                    <a:srgbClr val="000000"/>
                  </a:solidFill>
                  <a:effectLst/>
                  <a:latin typeface="Tahoma" pitchFamily="34" charset="0"/>
                  <a:cs typeface="Arial" pitchFamily="34" charset="0"/>
                </a:rPr>
                <a:t>3</a:t>
              </a:r>
              <a:endParaRPr kumimoji="0" lang="fr-FR" sz="1400" b="0" i="0" u="none" strike="noStrike" cap="none" normalizeH="0" baseline="-25000" noProof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26"/>
            <p:cNvSpPr>
              <a:spLocks noChangeArrowheads="1"/>
            </p:cNvSpPr>
            <p:nvPr/>
          </p:nvSpPr>
          <p:spPr bwMode="auto">
            <a:xfrm>
              <a:off x="4714876" y="3857628"/>
              <a:ext cx="14908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200" b="0" i="0" u="none" strike="noStrike" cap="none" normalizeH="0" baseline="0" noProof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itchFamily="34" charset="0"/>
                  <a:cs typeface="Arial" pitchFamily="34" charset="0"/>
                </a:rPr>
                <a:t>A</a:t>
              </a:r>
              <a:r>
                <a:rPr lang="fr-FR" sz="1200" baseline="-25000" noProof="1" smtClean="0">
                  <a:solidFill>
                    <a:srgbClr val="000000"/>
                  </a:solidFill>
                  <a:effectLst/>
                  <a:latin typeface="Tahoma" pitchFamily="34" charset="0"/>
                  <a:cs typeface="Arial" pitchFamily="34" charset="0"/>
                </a:rPr>
                <a:t>1</a:t>
              </a:r>
              <a:endParaRPr kumimoji="0" lang="fr-FR" sz="1400" b="0" i="0" u="none" strike="noStrike" cap="none" normalizeH="0" baseline="-25000" noProof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5102" name="Freeform 14"/>
            <p:cNvSpPr>
              <a:spLocks noEditPoints="1"/>
            </p:cNvSpPr>
            <p:nvPr/>
          </p:nvSpPr>
          <p:spPr bwMode="auto">
            <a:xfrm>
              <a:off x="4176562" y="3143248"/>
              <a:ext cx="324000" cy="7620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30" y="18"/>
                </a:cxn>
                <a:cxn ang="0">
                  <a:pos x="230" y="30"/>
                </a:cxn>
                <a:cxn ang="0">
                  <a:pos x="0" y="30"/>
                </a:cxn>
                <a:cxn ang="0">
                  <a:pos x="0" y="18"/>
                </a:cxn>
                <a:cxn ang="0">
                  <a:pos x="222" y="0"/>
                </a:cxn>
                <a:cxn ang="0">
                  <a:pos x="270" y="24"/>
                </a:cxn>
                <a:cxn ang="0">
                  <a:pos x="222" y="48"/>
                </a:cxn>
                <a:cxn ang="0">
                  <a:pos x="222" y="0"/>
                </a:cxn>
              </a:cxnLst>
              <a:rect l="0" t="0" r="r" b="b"/>
              <a:pathLst>
                <a:path w="270" h="48">
                  <a:moveTo>
                    <a:pt x="0" y="18"/>
                  </a:moveTo>
                  <a:lnTo>
                    <a:pt x="230" y="18"/>
                  </a:lnTo>
                  <a:lnTo>
                    <a:pt x="230" y="30"/>
                  </a:lnTo>
                  <a:lnTo>
                    <a:pt x="0" y="30"/>
                  </a:lnTo>
                  <a:lnTo>
                    <a:pt x="0" y="18"/>
                  </a:lnTo>
                  <a:close/>
                  <a:moveTo>
                    <a:pt x="222" y="0"/>
                  </a:moveTo>
                  <a:lnTo>
                    <a:pt x="270" y="24"/>
                  </a:lnTo>
                  <a:lnTo>
                    <a:pt x="222" y="48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" name="Groupe 66"/>
          <p:cNvGrpSpPr/>
          <p:nvPr/>
        </p:nvGrpSpPr>
        <p:grpSpPr>
          <a:xfrm>
            <a:off x="857224" y="1500174"/>
            <a:ext cx="1546764" cy="2943616"/>
            <a:chOff x="964504" y="3444658"/>
            <a:chExt cx="1546764" cy="2943616"/>
          </a:xfrm>
        </p:grpSpPr>
        <p:sp>
          <p:nvSpPr>
            <p:cNvPr id="25" name="Rectangle 24"/>
            <p:cNvSpPr/>
            <p:nvPr/>
          </p:nvSpPr>
          <p:spPr bwMode="auto">
            <a:xfrm>
              <a:off x="964504" y="3444658"/>
              <a:ext cx="1546764" cy="294361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C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 sz="1600" noProof="1"/>
            </a:p>
          </p:txBody>
        </p:sp>
        <p:grpSp>
          <p:nvGrpSpPr>
            <p:cNvPr id="26" name="Groupe 34"/>
            <p:cNvGrpSpPr/>
            <p:nvPr/>
          </p:nvGrpSpPr>
          <p:grpSpPr>
            <a:xfrm>
              <a:off x="1185232" y="6134115"/>
              <a:ext cx="546100" cy="180976"/>
              <a:chOff x="2852728" y="5600712"/>
              <a:chExt cx="546100" cy="180976"/>
            </a:xfrm>
          </p:grpSpPr>
          <p:sp>
            <p:nvSpPr>
              <p:cNvPr id="39" name="Forme libre 38"/>
              <p:cNvSpPr/>
              <p:nvPr/>
            </p:nvSpPr>
            <p:spPr>
              <a:xfrm>
                <a:off x="2852728" y="5600712"/>
                <a:ext cx="546100" cy="0"/>
              </a:xfrm>
              <a:custGeom>
                <a:avLst/>
                <a:gdLst>
                  <a:gd name="connsiteX0" fmla="*/ 0 w 546100"/>
                  <a:gd name="connsiteY0" fmla="*/ 0 h 0"/>
                  <a:gd name="connsiteX1" fmla="*/ 546100 w 54610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6100">
                    <a:moveTo>
                      <a:pt x="0" y="0"/>
                    </a:moveTo>
                    <a:lnTo>
                      <a:pt x="546100" y="0"/>
                    </a:lnTo>
                  </a:path>
                </a:pathLst>
              </a:cu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noProof="1">
                  <a:solidFill>
                    <a:srgbClr val="0033CC"/>
                  </a:solidFill>
                  <a:effectLst/>
                </a:endParaRPr>
              </a:p>
            </p:txBody>
          </p:sp>
          <p:sp>
            <p:nvSpPr>
              <p:cNvPr id="40" name="Forme libre 39"/>
              <p:cNvSpPr/>
              <p:nvPr/>
            </p:nvSpPr>
            <p:spPr>
              <a:xfrm flipV="1">
                <a:off x="2919405" y="5648656"/>
                <a:ext cx="412746" cy="45719"/>
              </a:xfrm>
              <a:custGeom>
                <a:avLst/>
                <a:gdLst>
                  <a:gd name="connsiteX0" fmla="*/ 0 w 546100"/>
                  <a:gd name="connsiteY0" fmla="*/ 0 h 0"/>
                  <a:gd name="connsiteX1" fmla="*/ 546100 w 54610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6100">
                    <a:moveTo>
                      <a:pt x="0" y="0"/>
                    </a:moveTo>
                    <a:lnTo>
                      <a:pt x="546100" y="0"/>
                    </a:lnTo>
                  </a:path>
                </a:pathLst>
              </a:cu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noProof="1">
                  <a:solidFill>
                    <a:srgbClr val="0033CC"/>
                  </a:solidFill>
                  <a:effectLst/>
                </a:endParaRPr>
              </a:p>
            </p:txBody>
          </p:sp>
          <p:sp>
            <p:nvSpPr>
              <p:cNvPr id="41" name="Forme libre 40"/>
              <p:cNvSpPr/>
              <p:nvPr/>
            </p:nvSpPr>
            <p:spPr>
              <a:xfrm flipV="1">
                <a:off x="3009097" y="5724541"/>
                <a:ext cx="233363" cy="57147"/>
              </a:xfrm>
              <a:custGeom>
                <a:avLst/>
                <a:gdLst>
                  <a:gd name="connsiteX0" fmla="*/ 0 w 546100"/>
                  <a:gd name="connsiteY0" fmla="*/ 0 h 0"/>
                  <a:gd name="connsiteX1" fmla="*/ 546100 w 54610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6100">
                    <a:moveTo>
                      <a:pt x="0" y="0"/>
                    </a:moveTo>
                    <a:lnTo>
                      <a:pt x="546100" y="0"/>
                    </a:lnTo>
                  </a:path>
                </a:pathLst>
              </a:cu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noProof="1">
                  <a:solidFill>
                    <a:srgbClr val="0033CC"/>
                  </a:solidFill>
                  <a:effectLst/>
                </a:endParaRPr>
              </a:p>
            </p:txBody>
          </p:sp>
        </p:grpSp>
        <p:sp>
          <p:nvSpPr>
            <p:cNvPr id="27" name="ZoneTexte 26"/>
            <p:cNvSpPr txBox="1"/>
            <p:nvPr/>
          </p:nvSpPr>
          <p:spPr>
            <a:xfrm>
              <a:off x="2016132" y="4728531"/>
              <a:ext cx="320601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3200" i="1" noProof="1" smtClean="0">
                  <a:solidFill>
                    <a:srgbClr val="0033CC"/>
                  </a:solidFill>
                  <a:effectLst/>
                  <a:latin typeface="+mn-lt"/>
                </a:rPr>
                <a:t>V</a:t>
              </a:r>
              <a:r>
                <a:rPr lang="fr-FR" sz="3200" i="1" baseline="-25000" noProof="1" smtClean="0">
                  <a:solidFill>
                    <a:srgbClr val="0033CC"/>
                  </a:solidFill>
                  <a:effectLst/>
                  <a:latin typeface="+mn-lt"/>
                </a:rPr>
                <a:t>s</a:t>
              </a:r>
              <a:endParaRPr lang="fr-FR" sz="3200" i="1" baseline="-25000" noProof="1">
                <a:solidFill>
                  <a:srgbClr val="0033CC"/>
                </a:solidFill>
                <a:effectLst/>
                <a:latin typeface="+mn-lt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 rot="5400000">
              <a:off x="1190036" y="4413171"/>
              <a:ext cx="544516" cy="179388"/>
            </a:xfrm>
            <a:prstGeom prst="rect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noProof="1">
                <a:solidFill>
                  <a:srgbClr val="0033CC"/>
                </a:solidFill>
                <a:effectLst/>
              </a:endParaRPr>
            </a:p>
          </p:txBody>
        </p:sp>
        <p:cxnSp>
          <p:nvCxnSpPr>
            <p:cNvPr id="29" name="Connecteur droit avec flèche 28"/>
            <p:cNvCxnSpPr>
              <a:stCxn id="28" idx="1"/>
            </p:cNvCxnSpPr>
            <p:nvPr/>
          </p:nvCxnSpPr>
          <p:spPr>
            <a:xfrm rot="5400000" flipH="1" flipV="1">
              <a:off x="1292409" y="4050204"/>
              <a:ext cx="350288" cy="10519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1343260" y="3460035"/>
              <a:ext cx="327077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2400" i="1" noProof="1" smtClean="0">
                  <a:solidFill>
                    <a:schemeClr val="bg1"/>
                  </a:solidFill>
                  <a:effectLst/>
                  <a:latin typeface="+mn-lt"/>
                </a:rPr>
                <a:t>V</a:t>
              </a:r>
              <a:r>
                <a:rPr lang="fr-FR" sz="2400" i="1" baseline="-25000" noProof="1" smtClean="0">
                  <a:solidFill>
                    <a:schemeClr val="bg1"/>
                  </a:solidFill>
                  <a:effectLst/>
                  <a:latin typeface="+mn-lt"/>
                </a:rPr>
                <a:t>cc</a:t>
              </a:r>
              <a:endParaRPr lang="fr-FR" sz="2400" i="1" baseline="-25000" noProof="1"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31" name="Ellipse 30"/>
            <p:cNvSpPr/>
            <p:nvPr/>
          </p:nvSpPr>
          <p:spPr>
            <a:xfrm>
              <a:off x="1179830" y="5191125"/>
              <a:ext cx="586740" cy="571500"/>
            </a:xfrm>
            <a:prstGeom prst="ellips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noProof="1">
                <a:solidFill>
                  <a:srgbClr val="0033CC"/>
                </a:solidFill>
                <a:effectLst/>
              </a:endParaRPr>
            </a:p>
          </p:txBody>
        </p:sp>
        <p:cxnSp>
          <p:nvCxnSpPr>
            <p:cNvPr id="32" name="Connecteur droit 31"/>
            <p:cNvCxnSpPr/>
            <p:nvPr/>
          </p:nvCxnSpPr>
          <p:spPr>
            <a:xfrm flipV="1">
              <a:off x="1458926" y="4775123"/>
              <a:ext cx="3368" cy="29027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rot="5400000" flipH="1" flipV="1">
              <a:off x="1289844" y="5763419"/>
              <a:ext cx="335756" cy="5556"/>
            </a:xfrm>
            <a:prstGeom prst="line">
              <a:avLst/>
            </a:prstGeom>
            <a:ln w="38100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rot="16200000" flipH="1">
              <a:off x="1403350" y="5368925"/>
              <a:ext cx="298450" cy="19685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 rot="5400000">
              <a:off x="1325880" y="5198745"/>
              <a:ext cx="266700" cy="1588"/>
            </a:xfrm>
            <a:prstGeom prst="line">
              <a:avLst/>
            </a:prstGeom>
            <a:ln w="38100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 rot="5400000">
              <a:off x="1339850" y="6022975"/>
              <a:ext cx="2286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>
              <a:off x="1457157" y="5035872"/>
              <a:ext cx="461820" cy="1588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ZoneTexte 41"/>
            <p:cNvSpPr txBox="1"/>
            <p:nvPr/>
          </p:nvSpPr>
          <p:spPr>
            <a:xfrm>
              <a:off x="1600416" y="4286256"/>
              <a:ext cx="18915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1800" i="1" noProof="1" smtClean="0">
                  <a:solidFill>
                    <a:schemeClr val="bg1"/>
                  </a:solidFill>
                  <a:effectLst/>
                  <a:latin typeface="+mn-lt"/>
                </a:rPr>
                <a:t>R</a:t>
              </a:r>
              <a:r>
                <a:rPr lang="fr-FR" sz="1800" i="1" baseline="-25000" noProof="1" smtClean="0">
                  <a:solidFill>
                    <a:schemeClr val="bg1"/>
                  </a:solidFill>
                  <a:effectLst/>
                  <a:latin typeface="+mn-lt"/>
                </a:rPr>
                <a:t>L</a:t>
              </a:r>
              <a:endParaRPr lang="fr-FR" sz="1800" i="1" baseline="-25000" noProof="1">
                <a:solidFill>
                  <a:schemeClr val="bg1"/>
                </a:solidFill>
                <a:effectLst/>
                <a:latin typeface="+mn-lt"/>
              </a:endParaRPr>
            </a:p>
          </p:txBody>
        </p:sp>
      </p:grpSp>
      <p:grpSp>
        <p:nvGrpSpPr>
          <p:cNvPr id="71" name="Group 10"/>
          <p:cNvGrpSpPr>
            <a:grpSpLocks/>
          </p:cNvGrpSpPr>
          <p:nvPr/>
        </p:nvGrpSpPr>
        <p:grpSpPr bwMode="auto">
          <a:xfrm>
            <a:off x="6620123" y="-912019"/>
            <a:ext cx="265497" cy="155"/>
            <a:chOff x="6620" y="6510"/>
            <a:chExt cx="518" cy="132"/>
          </a:xfrm>
        </p:grpSpPr>
        <p:sp>
          <p:nvSpPr>
            <p:cNvPr id="80" name="Line 15"/>
            <p:cNvSpPr>
              <a:spLocks noChangeShapeType="1"/>
            </p:cNvSpPr>
            <p:nvPr/>
          </p:nvSpPr>
          <p:spPr bwMode="auto">
            <a:xfrm>
              <a:off x="6620" y="6510"/>
              <a:ext cx="51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i="1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1" name="Line 14"/>
            <p:cNvSpPr>
              <a:spLocks noChangeShapeType="1"/>
            </p:cNvSpPr>
            <p:nvPr/>
          </p:nvSpPr>
          <p:spPr bwMode="auto">
            <a:xfrm flipV="1">
              <a:off x="6879" y="6510"/>
              <a:ext cx="65" cy="13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i="1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2" name="Line 13"/>
            <p:cNvSpPr>
              <a:spLocks noChangeShapeType="1"/>
            </p:cNvSpPr>
            <p:nvPr/>
          </p:nvSpPr>
          <p:spPr bwMode="auto">
            <a:xfrm flipV="1">
              <a:off x="7008" y="6510"/>
              <a:ext cx="65" cy="13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i="1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3" name="Line 12"/>
            <p:cNvSpPr>
              <a:spLocks noChangeShapeType="1"/>
            </p:cNvSpPr>
            <p:nvPr/>
          </p:nvSpPr>
          <p:spPr bwMode="auto">
            <a:xfrm flipV="1">
              <a:off x="6749" y="6510"/>
              <a:ext cx="65" cy="13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i="1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4" name="Line 11"/>
            <p:cNvSpPr>
              <a:spLocks noChangeShapeType="1"/>
            </p:cNvSpPr>
            <p:nvPr/>
          </p:nvSpPr>
          <p:spPr bwMode="auto">
            <a:xfrm flipV="1">
              <a:off x="6620" y="6510"/>
              <a:ext cx="64" cy="13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i="1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93" name="Groupe 92"/>
          <p:cNvGrpSpPr/>
          <p:nvPr/>
        </p:nvGrpSpPr>
        <p:grpSpPr>
          <a:xfrm>
            <a:off x="3721862" y="844876"/>
            <a:ext cx="2272493" cy="2031460"/>
            <a:chOff x="3721862" y="844876"/>
            <a:chExt cx="2272493" cy="2031460"/>
          </a:xfrm>
        </p:grpSpPr>
        <p:grpSp>
          <p:nvGrpSpPr>
            <p:cNvPr id="46" name="Group 41"/>
            <p:cNvGrpSpPr>
              <a:grpSpLocks/>
            </p:cNvGrpSpPr>
            <p:nvPr/>
          </p:nvGrpSpPr>
          <p:grpSpPr bwMode="auto">
            <a:xfrm flipH="1">
              <a:off x="4304063" y="2055931"/>
              <a:ext cx="271318" cy="281357"/>
              <a:chOff x="6945" y="5731"/>
              <a:chExt cx="369" cy="270"/>
            </a:xfrm>
          </p:grpSpPr>
          <p:sp>
            <p:nvSpPr>
              <p:cNvPr id="90" name="Line 43"/>
              <p:cNvSpPr>
                <a:spLocks noChangeShapeType="1"/>
              </p:cNvSpPr>
              <p:nvPr/>
            </p:nvSpPr>
            <p:spPr bwMode="auto">
              <a:xfrm>
                <a:off x="7313" y="5742"/>
                <a:ext cx="1" cy="259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fr-FR" i="1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91" name="Freeform 42"/>
              <p:cNvSpPr>
                <a:spLocks/>
              </p:cNvSpPr>
              <p:nvPr/>
            </p:nvSpPr>
            <p:spPr bwMode="auto">
              <a:xfrm>
                <a:off x="6945" y="5731"/>
                <a:ext cx="364" cy="259"/>
              </a:xfrm>
              <a:custGeom>
                <a:avLst/>
                <a:gdLst/>
                <a:ahLst/>
                <a:cxnLst>
                  <a:cxn ang="0">
                    <a:pos x="362" y="184"/>
                  </a:cxn>
                  <a:cxn ang="0">
                    <a:pos x="324" y="165"/>
                  </a:cxn>
                  <a:cxn ang="0">
                    <a:pos x="0" y="0"/>
                  </a:cxn>
                  <a:cxn ang="0">
                    <a:pos x="0" y="362"/>
                  </a:cxn>
                  <a:cxn ang="0">
                    <a:pos x="362" y="184"/>
                  </a:cxn>
                </a:cxnLst>
                <a:rect l="0" t="0" r="r" b="b"/>
                <a:pathLst>
                  <a:path w="362" h="362">
                    <a:moveTo>
                      <a:pt x="362" y="184"/>
                    </a:moveTo>
                    <a:cubicBezTo>
                      <a:pt x="349" y="178"/>
                      <a:pt x="324" y="165"/>
                      <a:pt x="324" y="165"/>
                    </a:cubicBezTo>
                    <a:lnTo>
                      <a:pt x="0" y="0"/>
                    </a:lnTo>
                    <a:lnTo>
                      <a:pt x="0" y="362"/>
                    </a:lnTo>
                    <a:lnTo>
                      <a:pt x="362" y="184"/>
                    </a:ln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i="1">
                  <a:solidFill>
                    <a:schemeClr val="bg1"/>
                  </a:solidFill>
                  <a:latin typeface="+mn-lt"/>
                </a:endParaRPr>
              </a:p>
            </p:txBody>
          </p:sp>
        </p:grpSp>
        <p:grpSp>
          <p:nvGrpSpPr>
            <p:cNvPr id="47" name="Group 38"/>
            <p:cNvGrpSpPr>
              <a:grpSpLocks/>
            </p:cNvGrpSpPr>
            <p:nvPr/>
          </p:nvGrpSpPr>
          <p:grpSpPr bwMode="auto">
            <a:xfrm flipH="1">
              <a:off x="4307739" y="2592737"/>
              <a:ext cx="266906" cy="283599"/>
              <a:chOff x="6926" y="5742"/>
              <a:chExt cx="363" cy="272"/>
            </a:xfrm>
          </p:grpSpPr>
          <p:sp>
            <p:nvSpPr>
              <p:cNvPr id="88" name="Line 40"/>
              <p:cNvSpPr>
                <a:spLocks noChangeShapeType="1"/>
              </p:cNvSpPr>
              <p:nvPr/>
            </p:nvSpPr>
            <p:spPr bwMode="auto">
              <a:xfrm>
                <a:off x="7271" y="5742"/>
                <a:ext cx="1" cy="259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fr-FR" i="1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89" name="Freeform 39"/>
              <p:cNvSpPr>
                <a:spLocks/>
              </p:cNvSpPr>
              <p:nvPr/>
            </p:nvSpPr>
            <p:spPr bwMode="auto">
              <a:xfrm>
                <a:off x="6926" y="5755"/>
                <a:ext cx="363" cy="259"/>
              </a:xfrm>
              <a:custGeom>
                <a:avLst/>
                <a:gdLst/>
                <a:ahLst/>
                <a:cxnLst>
                  <a:cxn ang="0">
                    <a:pos x="362" y="184"/>
                  </a:cxn>
                  <a:cxn ang="0">
                    <a:pos x="324" y="165"/>
                  </a:cxn>
                  <a:cxn ang="0">
                    <a:pos x="0" y="0"/>
                  </a:cxn>
                  <a:cxn ang="0">
                    <a:pos x="0" y="362"/>
                  </a:cxn>
                  <a:cxn ang="0">
                    <a:pos x="362" y="184"/>
                  </a:cxn>
                </a:cxnLst>
                <a:rect l="0" t="0" r="r" b="b"/>
                <a:pathLst>
                  <a:path w="362" h="362">
                    <a:moveTo>
                      <a:pt x="362" y="184"/>
                    </a:moveTo>
                    <a:cubicBezTo>
                      <a:pt x="349" y="178"/>
                      <a:pt x="324" y="165"/>
                      <a:pt x="324" y="165"/>
                    </a:cubicBezTo>
                    <a:lnTo>
                      <a:pt x="0" y="0"/>
                    </a:lnTo>
                    <a:lnTo>
                      <a:pt x="0" y="362"/>
                    </a:lnTo>
                    <a:lnTo>
                      <a:pt x="362" y="184"/>
                    </a:ln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i="1">
                  <a:solidFill>
                    <a:schemeClr val="bg1"/>
                  </a:solidFill>
                  <a:latin typeface="+mn-lt"/>
                </a:endParaRPr>
              </a:p>
            </p:txBody>
          </p:sp>
        </p:grpSp>
        <p:sp>
          <p:nvSpPr>
            <p:cNvPr id="48" name="Freeform 37"/>
            <p:cNvSpPr>
              <a:spLocks/>
            </p:cNvSpPr>
            <p:nvPr/>
          </p:nvSpPr>
          <p:spPr bwMode="auto">
            <a:xfrm>
              <a:off x="4911005" y="1528658"/>
              <a:ext cx="132380" cy="403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1" y="0"/>
                </a:cxn>
                <a:cxn ang="0">
                  <a:pos x="181" y="543"/>
                </a:cxn>
                <a:cxn ang="0">
                  <a:pos x="0" y="543"/>
                </a:cxn>
                <a:cxn ang="0">
                  <a:pos x="0" y="0"/>
                </a:cxn>
              </a:cxnLst>
              <a:rect l="0" t="0" r="r" b="b"/>
              <a:pathLst>
                <a:path w="181" h="543">
                  <a:moveTo>
                    <a:pt x="0" y="0"/>
                  </a:moveTo>
                  <a:lnTo>
                    <a:pt x="181" y="0"/>
                  </a:lnTo>
                  <a:lnTo>
                    <a:pt x="181" y="543"/>
                  </a:lnTo>
                  <a:lnTo>
                    <a:pt x="0" y="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i="1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49" name="Freeform 36"/>
            <p:cNvSpPr>
              <a:spLocks/>
            </p:cNvSpPr>
            <p:nvPr/>
          </p:nvSpPr>
          <p:spPr bwMode="auto">
            <a:xfrm>
              <a:off x="4572000" y="1928802"/>
              <a:ext cx="400084" cy="809976"/>
            </a:xfrm>
            <a:custGeom>
              <a:avLst/>
              <a:gdLst/>
              <a:ahLst/>
              <a:cxnLst>
                <a:cxn ang="0">
                  <a:pos x="543" y="0"/>
                </a:cxn>
                <a:cxn ang="0">
                  <a:pos x="543" y="1267"/>
                </a:cxn>
                <a:cxn ang="0">
                  <a:pos x="0" y="1267"/>
                </a:cxn>
              </a:cxnLst>
              <a:rect l="0" t="0" r="r" b="b"/>
              <a:pathLst>
                <a:path w="543" h="1267">
                  <a:moveTo>
                    <a:pt x="543" y="0"/>
                  </a:moveTo>
                  <a:lnTo>
                    <a:pt x="543" y="1267"/>
                  </a:lnTo>
                  <a:lnTo>
                    <a:pt x="0" y="1267"/>
                  </a:lnTo>
                </a:path>
              </a:pathLst>
            </a:cu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i="1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5" name="Line 35"/>
            <p:cNvSpPr>
              <a:spLocks noChangeShapeType="1"/>
            </p:cNvSpPr>
            <p:nvPr/>
          </p:nvSpPr>
          <p:spPr bwMode="auto">
            <a:xfrm>
              <a:off x="4572000" y="2198546"/>
              <a:ext cx="400084" cy="74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oval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i="1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6" name="Line 34"/>
            <p:cNvSpPr>
              <a:spLocks noChangeShapeType="1"/>
            </p:cNvSpPr>
            <p:nvPr/>
          </p:nvSpPr>
          <p:spPr bwMode="auto">
            <a:xfrm flipV="1">
              <a:off x="4972083" y="1091089"/>
              <a:ext cx="1471" cy="4320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i="1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7" name="Line 33"/>
            <p:cNvSpPr>
              <a:spLocks noChangeShapeType="1"/>
            </p:cNvSpPr>
            <p:nvPr/>
          </p:nvSpPr>
          <p:spPr bwMode="auto">
            <a:xfrm flipH="1">
              <a:off x="3906419" y="2198546"/>
              <a:ext cx="399347" cy="74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oval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i="1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8" name="Line 32"/>
            <p:cNvSpPr>
              <a:spLocks noChangeShapeType="1"/>
            </p:cNvSpPr>
            <p:nvPr/>
          </p:nvSpPr>
          <p:spPr bwMode="auto">
            <a:xfrm flipH="1">
              <a:off x="3906419" y="2738778"/>
              <a:ext cx="399347" cy="74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oval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i="1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59" name="Line 31"/>
            <p:cNvSpPr>
              <a:spLocks noChangeShapeType="1"/>
            </p:cNvSpPr>
            <p:nvPr/>
          </p:nvSpPr>
          <p:spPr bwMode="auto">
            <a:xfrm>
              <a:off x="4972083" y="2198546"/>
              <a:ext cx="1022272" cy="298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i="1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0" name="Text Box 30"/>
            <p:cNvSpPr txBox="1">
              <a:spLocks noChangeArrowheads="1"/>
            </p:cNvSpPr>
            <p:nvPr/>
          </p:nvSpPr>
          <p:spPr bwMode="auto">
            <a:xfrm>
              <a:off x="3726272" y="2059322"/>
              <a:ext cx="104196" cy="2154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justLow" eaLnBrk="1" hangingPunct="1">
                <a:spcBef>
                  <a:spcPct val="0"/>
                </a:spcBef>
              </a:pPr>
              <a:r>
                <a:rPr lang="fr-FR" sz="1400" i="1" dirty="0" smtClean="0">
                  <a:solidFill>
                    <a:schemeClr val="bg1"/>
                  </a:solidFill>
                  <a:effectLst/>
                  <a:latin typeface="+mn-lt"/>
                  <a:ea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61" name="Text Box 29"/>
            <p:cNvSpPr txBox="1">
              <a:spLocks noChangeArrowheads="1"/>
            </p:cNvSpPr>
            <p:nvPr/>
          </p:nvSpPr>
          <p:spPr bwMode="auto">
            <a:xfrm>
              <a:off x="3721862" y="2594338"/>
              <a:ext cx="97784" cy="2154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justLow" eaLnBrk="1" hangingPunct="1">
                <a:spcBef>
                  <a:spcPct val="0"/>
                </a:spcBef>
              </a:pPr>
              <a:r>
                <a:rPr lang="fr-FR" sz="1400" i="1" dirty="0" smtClean="0">
                  <a:solidFill>
                    <a:schemeClr val="bg1"/>
                  </a:solidFill>
                  <a:effectLst/>
                  <a:latin typeface="+mn-lt"/>
                  <a:ea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62" name="Text Box 28"/>
            <p:cNvSpPr txBox="1">
              <a:spLocks noChangeArrowheads="1"/>
            </p:cNvSpPr>
            <p:nvPr/>
          </p:nvSpPr>
          <p:spPr bwMode="auto">
            <a:xfrm>
              <a:off x="4687724" y="844876"/>
              <a:ext cx="536352" cy="21669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justLow" eaLnBrk="1" hangingPunct="1">
                <a:spcBef>
                  <a:spcPct val="0"/>
                </a:spcBef>
              </a:pPr>
              <a:r>
                <a:rPr lang="fr-FR" sz="1400" i="1" dirty="0" smtClean="0">
                  <a:solidFill>
                    <a:schemeClr val="bg1"/>
                  </a:solidFill>
                  <a:effectLst/>
                  <a:latin typeface="+mn-lt"/>
                  <a:ea typeface="Times New Roman" pitchFamily="18" charset="0"/>
                  <a:cs typeface="Times New Roman" pitchFamily="18" charset="0"/>
                </a:rPr>
                <a:t>Vcc=5V</a:t>
              </a:r>
            </a:p>
          </p:txBody>
        </p:sp>
        <p:sp>
          <p:nvSpPr>
            <p:cNvPr id="85" name="Line 24"/>
            <p:cNvSpPr>
              <a:spLocks noChangeShapeType="1"/>
            </p:cNvSpPr>
            <p:nvPr/>
          </p:nvSpPr>
          <p:spPr bwMode="auto">
            <a:xfrm>
              <a:off x="5640970" y="2078164"/>
              <a:ext cx="1033" cy="27167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fr-FR" i="1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6" name="Freeform 23"/>
            <p:cNvSpPr>
              <a:spLocks/>
            </p:cNvSpPr>
            <p:nvPr/>
          </p:nvSpPr>
          <p:spPr bwMode="auto">
            <a:xfrm>
              <a:off x="5373459" y="2060332"/>
              <a:ext cx="267511" cy="271676"/>
            </a:xfrm>
            <a:custGeom>
              <a:avLst/>
              <a:gdLst/>
              <a:ahLst/>
              <a:cxnLst>
                <a:cxn ang="0">
                  <a:pos x="362" y="184"/>
                </a:cxn>
                <a:cxn ang="0">
                  <a:pos x="324" y="165"/>
                </a:cxn>
                <a:cxn ang="0">
                  <a:pos x="0" y="0"/>
                </a:cxn>
                <a:cxn ang="0">
                  <a:pos x="0" y="362"/>
                </a:cxn>
                <a:cxn ang="0">
                  <a:pos x="362" y="184"/>
                </a:cxn>
              </a:cxnLst>
              <a:rect l="0" t="0" r="r" b="b"/>
              <a:pathLst>
                <a:path w="362" h="362">
                  <a:moveTo>
                    <a:pt x="362" y="184"/>
                  </a:moveTo>
                  <a:cubicBezTo>
                    <a:pt x="349" y="178"/>
                    <a:pt x="324" y="165"/>
                    <a:pt x="324" y="165"/>
                  </a:cubicBezTo>
                  <a:lnTo>
                    <a:pt x="0" y="0"/>
                  </a:lnTo>
                  <a:lnTo>
                    <a:pt x="0" y="362"/>
                  </a:lnTo>
                  <a:lnTo>
                    <a:pt x="362" y="184"/>
                  </a:lnTo>
                  <a:close/>
                </a:path>
              </a:pathLst>
            </a:custGeom>
            <a:solidFill>
              <a:srgbClr val="FFC000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i="1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74" name="Text Box 7"/>
            <p:cNvSpPr txBox="1">
              <a:spLocks noChangeArrowheads="1"/>
            </p:cNvSpPr>
            <p:nvPr/>
          </p:nvSpPr>
          <p:spPr bwMode="auto">
            <a:xfrm>
              <a:off x="5094167" y="1565915"/>
              <a:ext cx="173124" cy="2154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justLow" eaLnBrk="1" hangingPunct="1">
                <a:spcBef>
                  <a:spcPct val="0"/>
                </a:spcBef>
              </a:pPr>
              <a:r>
                <a:rPr lang="fr-FR" sz="1400" i="1" dirty="0" smtClean="0">
                  <a:solidFill>
                    <a:schemeClr val="bg1"/>
                  </a:solidFill>
                  <a:effectLst/>
                  <a:latin typeface="+mn-lt"/>
                  <a:ea typeface="Times New Roman" pitchFamily="18" charset="0"/>
                  <a:cs typeface="Times New Roman" pitchFamily="18" charset="0"/>
                </a:rPr>
                <a:t>4</a:t>
              </a:r>
              <a:r>
                <a:rPr lang="fr-FR" sz="1400" i="1" dirty="0" smtClean="0">
                  <a:solidFill>
                    <a:schemeClr val="bg1"/>
                  </a:solidFill>
                  <a:effectLst/>
                  <a:latin typeface="+mn-lt"/>
                  <a:ea typeface="Times New Roman" pitchFamily="18" charset="0"/>
                  <a:cs typeface="Times New Roman" pitchFamily="18" charset="0"/>
                </a:rPr>
                <a:t>k</a:t>
              </a:r>
              <a:endParaRPr lang="fr-FR" sz="1400" i="1" dirty="0" smtClean="0">
                <a:solidFill>
                  <a:schemeClr val="bg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9" name="Groupe 118"/>
          <p:cNvGrpSpPr/>
          <p:nvPr/>
        </p:nvGrpSpPr>
        <p:grpSpPr>
          <a:xfrm>
            <a:off x="6287524" y="3000372"/>
            <a:ext cx="1156903" cy="2751206"/>
            <a:chOff x="6287524" y="3000372"/>
            <a:chExt cx="1156903" cy="2751206"/>
          </a:xfrm>
        </p:grpSpPr>
        <p:grpSp>
          <p:nvGrpSpPr>
            <p:cNvPr id="96" name="Groupe 34"/>
            <p:cNvGrpSpPr/>
            <p:nvPr/>
          </p:nvGrpSpPr>
          <p:grpSpPr>
            <a:xfrm>
              <a:off x="6376406" y="5643578"/>
              <a:ext cx="360000" cy="108000"/>
              <a:chOff x="2852728" y="5600712"/>
              <a:chExt cx="546100" cy="180976"/>
            </a:xfrm>
          </p:grpSpPr>
          <p:sp>
            <p:nvSpPr>
              <p:cNvPr id="109" name="Forme libre 108"/>
              <p:cNvSpPr/>
              <p:nvPr/>
            </p:nvSpPr>
            <p:spPr>
              <a:xfrm>
                <a:off x="2852728" y="5600712"/>
                <a:ext cx="546100" cy="0"/>
              </a:xfrm>
              <a:custGeom>
                <a:avLst/>
                <a:gdLst>
                  <a:gd name="connsiteX0" fmla="*/ 0 w 546100"/>
                  <a:gd name="connsiteY0" fmla="*/ 0 h 0"/>
                  <a:gd name="connsiteX1" fmla="*/ 546100 w 54610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6100">
                    <a:moveTo>
                      <a:pt x="0" y="0"/>
                    </a:moveTo>
                    <a:lnTo>
                      <a:pt x="546100" y="0"/>
                    </a:lnTo>
                  </a:path>
                </a:pathLst>
              </a:cu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noProof="1">
                  <a:solidFill>
                    <a:srgbClr val="0033CC"/>
                  </a:solidFill>
                  <a:effectLst/>
                </a:endParaRPr>
              </a:p>
            </p:txBody>
          </p:sp>
          <p:sp>
            <p:nvSpPr>
              <p:cNvPr id="110" name="Forme libre 109"/>
              <p:cNvSpPr/>
              <p:nvPr/>
            </p:nvSpPr>
            <p:spPr>
              <a:xfrm flipV="1">
                <a:off x="2919405" y="5648656"/>
                <a:ext cx="412746" cy="45719"/>
              </a:xfrm>
              <a:custGeom>
                <a:avLst/>
                <a:gdLst>
                  <a:gd name="connsiteX0" fmla="*/ 0 w 546100"/>
                  <a:gd name="connsiteY0" fmla="*/ 0 h 0"/>
                  <a:gd name="connsiteX1" fmla="*/ 546100 w 54610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6100">
                    <a:moveTo>
                      <a:pt x="0" y="0"/>
                    </a:moveTo>
                    <a:lnTo>
                      <a:pt x="546100" y="0"/>
                    </a:lnTo>
                  </a:path>
                </a:pathLst>
              </a:cu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noProof="1">
                  <a:solidFill>
                    <a:srgbClr val="0033CC"/>
                  </a:solidFill>
                  <a:effectLst/>
                </a:endParaRPr>
              </a:p>
            </p:txBody>
          </p:sp>
          <p:sp>
            <p:nvSpPr>
              <p:cNvPr id="111" name="Forme libre 110"/>
              <p:cNvSpPr/>
              <p:nvPr/>
            </p:nvSpPr>
            <p:spPr>
              <a:xfrm flipV="1">
                <a:off x="3009097" y="5724541"/>
                <a:ext cx="233363" cy="57147"/>
              </a:xfrm>
              <a:custGeom>
                <a:avLst/>
                <a:gdLst>
                  <a:gd name="connsiteX0" fmla="*/ 0 w 546100"/>
                  <a:gd name="connsiteY0" fmla="*/ 0 h 0"/>
                  <a:gd name="connsiteX1" fmla="*/ 546100 w 54610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6100">
                    <a:moveTo>
                      <a:pt x="0" y="0"/>
                    </a:moveTo>
                    <a:lnTo>
                      <a:pt x="546100" y="0"/>
                    </a:lnTo>
                  </a:path>
                </a:pathLst>
              </a:cu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noProof="1">
                  <a:solidFill>
                    <a:srgbClr val="0033CC"/>
                  </a:solidFill>
                  <a:effectLst/>
                </a:endParaRPr>
              </a:p>
            </p:txBody>
          </p:sp>
        </p:grpSp>
        <p:sp>
          <p:nvSpPr>
            <p:cNvPr id="97" name="ZoneTexte 96"/>
            <p:cNvSpPr txBox="1"/>
            <p:nvPr/>
          </p:nvSpPr>
          <p:spPr>
            <a:xfrm>
              <a:off x="7123826" y="4284245"/>
              <a:ext cx="320601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3200" i="1" noProof="1" smtClean="0">
                  <a:solidFill>
                    <a:srgbClr val="0033CC"/>
                  </a:solidFill>
                  <a:effectLst/>
                  <a:latin typeface="+mn-lt"/>
                </a:rPr>
                <a:t>V</a:t>
              </a:r>
              <a:r>
                <a:rPr lang="fr-FR" sz="3200" i="1" baseline="-25000" noProof="1" smtClean="0">
                  <a:solidFill>
                    <a:srgbClr val="0033CC"/>
                  </a:solidFill>
                  <a:effectLst/>
                  <a:latin typeface="+mn-lt"/>
                </a:rPr>
                <a:t>s</a:t>
              </a:r>
              <a:endParaRPr lang="fr-FR" sz="3200" i="1" baseline="-25000" noProof="1">
                <a:solidFill>
                  <a:srgbClr val="0033CC"/>
                </a:solidFill>
                <a:effectLst/>
                <a:latin typeface="+mn-lt"/>
              </a:endParaRPr>
            </a:p>
          </p:txBody>
        </p:sp>
        <p:cxnSp>
          <p:nvCxnSpPr>
            <p:cNvPr id="99" name="Connecteur droit avec flèche 98"/>
            <p:cNvCxnSpPr/>
            <p:nvPr/>
          </p:nvCxnSpPr>
          <p:spPr>
            <a:xfrm rot="5400000" flipH="1" flipV="1">
              <a:off x="6413013" y="3527447"/>
              <a:ext cx="350288" cy="10519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ZoneTexte 99"/>
            <p:cNvSpPr txBox="1"/>
            <p:nvPr/>
          </p:nvSpPr>
          <p:spPr>
            <a:xfrm>
              <a:off x="6429388" y="3000372"/>
              <a:ext cx="327077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2400" i="1" noProof="1" smtClean="0">
                  <a:solidFill>
                    <a:schemeClr val="bg1"/>
                  </a:solidFill>
                  <a:effectLst/>
                  <a:latin typeface="+mn-lt"/>
                </a:rPr>
                <a:t>V</a:t>
              </a:r>
              <a:r>
                <a:rPr lang="fr-FR" sz="2400" i="1" baseline="-25000" noProof="1" smtClean="0">
                  <a:solidFill>
                    <a:schemeClr val="bg1"/>
                  </a:solidFill>
                  <a:effectLst/>
                  <a:latin typeface="+mn-lt"/>
                </a:rPr>
                <a:t>cc</a:t>
              </a:r>
              <a:endParaRPr lang="fr-FR" sz="2400" i="1" baseline="-25000" noProof="1"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grpSp>
          <p:nvGrpSpPr>
            <p:cNvPr id="117" name="Groupe 116"/>
            <p:cNvGrpSpPr/>
            <p:nvPr/>
          </p:nvGrpSpPr>
          <p:grpSpPr>
            <a:xfrm>
              <a:off x="6287524" y="4621903"/>
              <a:ext cx="586740" cy="867886"/>
              <a:chOff x="6287524" y="4621903"/>
              <a:chExt cx="586740" cy="867886"/>
            </a:xfrm>
          </p:grpSpPr>
          <p:sp>
            <p:nvSpPr>
              <p:cNvPr id="101" name="Ellipse 100"/>
              <p:cNvSpPr/>
              <p:nvPr/>
            </p:nvSpPr>
            <p:spPr>
              <a:xfrm>
                <a:off x="6287524" y="4746839"/>
                <a:ext cx="586740" cy="571500"/>
              </a:xfrm>
              <a:prstGeom prst="ellips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noProof="1">
                  <a:solidFill>
                    <a:srgbClr val="0033CC"/>
                  </a:solidFill>
                  <a:effectLst/>
                </a:endParaRPr>
              </a:p>
            </p:txBody>
          </p:sp>
          <p:cxnSp>
            <p:nvCxnSpPr>
              <p:cNvPr id="103" name="Connecteur droit 102"/>
              <p:cNvCxnSpPr/>
              <p:nvPr/>
            </p:nvCxnSpPr>
            <p:spPr>
              <a:xfrm rot="5400000" flipH="1" flipV="1">
                <a:off x="6397538" y="5319133"/>
                <a:ext cx="335756" cy="5556"/>
              </a:xfrm>
              <a:prstGeom prst="line">
                <a:avLst/>
              </a:prstGeom>
              <a:ln w="38100">
                <a:solidFill>
                  <a:srgbClr val="FF0000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/>
              <p:cNvCxnSpPr/>
              <p:nvPr/>
            </p:nvCxnSpPr>
            <p:spPr>
              <a:xfrm rot="16200000" flipH="1">
                <a:off x="6511044" y="4924639"/>
                <a:ext cx="298450" cy="196850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cteur droit 104"/>
              <p:cNvCxnSpPr/>
              <p:nvPr/>
            </p:nvCxnSpPr>
            <p:spPr>
              <a:xfrm rot="5400000">
                <a:off x="6433574" y="4754459"/>
                <a:ext cx="266700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6" name="Connecteur droit 105"/>
            <p:cNvCxnSpPr/>
            <p:nvPr/>
          </p:nvCxnSpPr>
          <p:spPr>
            <a:xfrm rot="5400000">
              <a:off x="6472638" y="5555183"/>
              <a:ext cx="18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ZoneTexte 107"/>
            <p:cNvSpPr txBox="1"/>
            <p:nvPr/>
          </p:nvSpPr>
          <p:spPr>
            <a:xfrm>
              <a:off x="6929454" y="4929198"/>
              <a:ext cx="19877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1800" i="1" noProof="1" smtClean="0">
                  <a:solidFill>
                    <a:schemeClr val="bg1"/>
                  </a:solidFill>
                  <a:effectLst/>
                  <a:latin typeface="+mn-lt"/>
                </a:rPr>
                <a:t>K</a:t>
              </a:r>
              <a:r>
                <a:rPr lang="fr-FR" sz="1800" i="1" baseline="-25000" noProof="1" smtClean="0">
                  <a:solidFill>
                    <a:schemeClr val="bg1"/>
                  </a:solidFill>
                  <a:effectLst/>
                  <a:latin typeface="+mn-lt"/>
                </a:rPr>
                <a:t>2</a:t>
              </a:r>
              <a:endParaRPr lang="fr-FR" sz="1800" i="1" baseline="-25000" noProof="1"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grpSp>
          <p:nvGrpSpPr>
            <p:cNvPr id="116" name="Groupe 115"/>
            <p:cNvGrpSpPr/>
            <p:nvPr/>
          </p:nvGrpSpPr>
          <p:grpSpPr>
            <a:xfrm>
              <a:off x="6300182" y="3704122"/>
              <a:ext cx="586740" cy="867886"/>
              <a:chOff x="7215206" y="1518114"/>
              <a:chExt cx="586740" cy="867886"/>
            </a:xfrm>
          </p:grpSpPr>
          <p:sp>
            <p:nvSpPr>
              <p:cNvPr id="112" name="Ellipse 111"/>
              <p:cNvSpPr/>
              <p:nvPr/>
            </p:nvSpPr>
            <p:spPr>
              <a:xfrm>
                <a:off x="7215206" y="1643050"/>
                <a:ext cx="586740" cy="571500"/>
              </a:xfrm>
              <a:prstGeom prst="ellips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noProof="1">
                  <a:solidFill>
                    <a:srgbClr val="0033CC"/>
                  </a:solidFill>
                  <a:effectLst/>
                </a:endParaRPr>
              </a:p>
            </p:txBody>
          </p:sp>
          <p:cxnSp>
            <p:nvCxnSpPr>
              <p:cNvPr id="113" name="Connecteur droit 112"/>
              <p:cNvCxnSpPr/>
              <p:nvPr/>
            </p:nvCxnSpPr>
            <p:spPr>
              <a:xfrm rot="5400000" flipH="1" flipV="1">
                <a:off x="7325220" y="2215344"/>
                <a:ext cx="335756" cy="5556"/>
              </a:xfrm>
              <a:prstGeom prst="line">
                <a:avLst/>
              </a:prstGeom>
              <a:ln w="38100">
                <a:solidFill>
                  <a:srgbClr val="FF0000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necteur droit 113"/>
              <p:cNvCxnSpPr/>
              <p:nvPr/>
            </p:nvCxnSpPr>
            <p:spPr>
              <a:xfrm rot="16200000" flipH="1">
                <a:off x="7438726" y="1820850"/>
                <a:ext cx="298450" cy="196850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necteur droit 114"/>
              <p:cNvCxnSpPr/>
              <p:nvPr/>
            </p:nvCxnSpPr>
            <p:spPr>
              <a:xfrm rot="5400000">
                <a:off x="7361256" y="1650670"/>
                <a:ext cx="266700" cy="1588"/>
              </a:xfrm>
              <a:prstGeom prst="line">
                <a:avLst/>
              </a:prstGeom>
              <a:ln w="38100">
                <a:solidFill>
                  <a:srgbClr val="FF0000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Connecteur droit avec flèche 106"/>
            <p:cNvCxnSpPr/>
            <p:nvPr/>
          </p:nvCxnSpPr>
          <p:spPr>
            <a:xfrm>
              <a:off x="6575484" y="4591586"/>
              <a:ext cx="461820" cy="1588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ZoneTexte 117"/>
            <p:cNvSpPr txBox="1"/>
            <p:nvPr/>
          </p:nvSpPr>
          <p:spPr>
            <a:xfrm>
              <a:off x="6929454" y="3929066"/>
              <a:ext cx="19877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1800" i="1" noProof="1" smtClean="0">
                  <a:solidFill>
                    <a:schemeClr val="bg1"/>
                  </a:solidFill>
                  <a:effectLst/>
                  <a:latin typeface="+mn-lt"/>
                </a:rPr>
                <a:t>K</a:t>
              </a:r>
              <a:r>
                <a:rPr lang="fr-FR" sz="1800" i="1" baseline="-25000" noProof="1" smtClean="0">
                  <a:solidFill>
                    <a:schemeClr val="bg1"/>
                  </a:solidFill>
                  <a:effectLst/>
                  <a:latin typeface="+mn-lt"/>
                </a:rPr>
                <a:t>1</a:t>
              </a:r>
              <a:endParaRPr lang="fr-FR" sz="1800" i="1" baseline="-25000" noProof="1">
                <a:solidFill>
                  <a:schemeClr val="bg1"/>
                </a:solidFill>
                <a:effectLst/>
                <a:latin typeface="+mn-lt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2E5D865-6987-4935-AFA0-39E772C5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3B70F4D3-A56B-4978-B41D-9AAFBB46D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AFC8-E58E-40F9-B663-9F56451821D1}" type="datetime8">
              <a:rPr lang="fr-FR" smtClean="0"/>
              <a:pPr/>
              <a:t>15/12/2024 08:19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7ACCFD58-1CC0-4447-9ADF-93B4E798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973C6ACC-702B-4A83-BA9F-F9ABE3AD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2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xmlns="" id="{DF1DCF97-66FE-4A04-8B19-827D4442392E}"/>
              </a:ext>
            </a:extLst>
          </p:cNvPr>
          <p:cNvGrpSpPr/>
          <p:nvPr/>
        </p:nvGrpSpPr>
        <p:grpSpPr>
          <a:xfrm>
            <a:off x="2411724" y="728655"/>
            <a:ext cx="3530610" cy="1131922"/>
            <a:chOff x="682614" y="1096956"/>
            <a:chExt cx="3530610" cy="1131922"/>
          </a:xfrm>
        </p:grpSpPr>
        <p:sp>
          <p:nvSpPr>
            <p:cNvPr id="7" name="Line 13">
              <a:extLst>
                <a:ext uri="{FF2B5EF4-FFF2-40B4-BE49-F238E27FC236}">
                  <a16:creationId xmlns:a16="http://schemas.microsoft.com/office/drawing/2014/main" xmlns="" id="{3BB99FFA-2C0E-4F78-9DD0-201B36AA44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5920" y="1479801"/>
              <a:ext cx="850364" cy="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sp>
          <p:nvSpPr>
            <p:cNvPr id="8" name="Line 14">
              <a:extLst>
                <a:ext uri="{FF2B5EF4-FFF2-40B4-BE49-F238E27FC236}">
                  <a16:creationId xmlns:a16="http://schemas.microsoft.com/office/drawing/2014/main" xmlns="" id="{F53D6DBD-E6AC-45DD-8B05-C2712B1F0F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97196" y="1479035"/>
              <a:ext cx="68724" cy="764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9" name="Line 15">
              <a:extLst>
                <a:ext uri="{FF2B5EF4-FFF2-40B4-BE49-F238E27FC236}">
                  <a16:creationId xmlns:a16="http://schemas.microsoft.com/office/drawing/2014/main" xmlns="" id="{F06471F3-AD8F-4473-B6F6-9497D17342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7196" y="1830277"/>
              <a:ext cx="68724" cy="764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0" name="Line 16">
              <a:extLst>
                <a:ext uri="{FF2B5EF4-FFF2-40B4-BE49-F238E27FC236}">
                  <a16:creationId xmlns:a16="http://schemas.microsoft.com/office/drawing/2014/main" xmlns="" id="{52FBB3F9-8A48-474E-892F-85488CE0C6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5921" y="1486655"/>
              <a:ext cx="764" cy="343621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xmlns="" id="{098716CD-EB5D-4CE0-A909-E4ED93E9E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196" y="1830277"/>
              <a:ext cx="68724" cy="343621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90" y="450"/>
                </a:cxn>
                <a:cxn ang="0">
                  <a:pos x="90" y="0"/>
                </a:cxn>
              </a:cxnLst>
              <a:rect l="0" t="0" r="r" b="b"/>
              <a:pathLst>
                <a:path w="90" h="450">
                  <a:moveTo>
                    <a:pt x="0" y="450"/>
                  </a:moveTo>
                  <a:lnTo>
                    <a:pt x="90" y="450"/>
                  </a:lnTo>
                  <a:lnTo>
                    <a:pt x="90" y="0"/>
                  </a:lnTo>
                </a:path>
              </a:pathLst>
            </a:cu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2" name="Rectangle 18">
              <a:extLst>
                <a:ext uri="{FF2B5EF4-FFF2-40B4-BE49-F238E27FC236}">
                  <a16:creationId xmlns:a16="http://schemas.microsoft.com/office/drawing/2014/main" xmlns="" id="{20744C48-A0BE-47B4-8B39-FA2E56CB1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402" y="1431676"/>
              <a:ext cx="412346" cy="109959"/>
            </a:xfrm>
            <a:prstGeom prst="rect">
              <a:avLst/>
            </a:prstGeom>
            <a:solidFill>
              <a:srgbClr val="C8C8AA"/>
            </a:solidFill>
            <a:ln w="254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3" name="Line 19">
              <a:extLst>
                <a:ext uri="{FF2B5EF4-FFF2-40B4-BE49-F238E27FC236}">
                  <a16:creationId xmlns:a16="http://schemas.microsoft.com/office/drawing/2014/main" xmlns="" id="{3CDC0B9D-8488-4DEB-A6B5-EF8373C5E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9954" y="1479035"/>
              <a:ext cx="137449" cy="76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4" name="Line 20">
              <a:extLst>
                <a:ext uri="{FF2B5EF4-FFF2-40B4-BE49-F238E27FC236}">
                  <a16:creationId xmlns:a16="http://schemas.microsoft.com/office/drawing/2014/main" xmlns="" id="{8E3C754A-EA1A-466B-9F56-540E1A5329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9748" y="1479035"/>
              <a:ext cx="137449" cy="76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5" name="Rectangle 21">
              <a:extLst>
                <a:ext uri="{FF2B5EF4-FFF2-40B4-BE49-F238E27FC236}">
                  <a16:creationId xmlns:a16="http://schemas.microsoft.com/office/drawing/2014/main" xmlns="" id="{C1BE2688-BD54-4A3F-B0AB-2A556D2B2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239" y="1181094"/>
              <a:ext cx="229230" cy="2154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R1</a:t>
              </a:r>
              <a:endParaRPr kumimoji="0" lang="fr-FR" sz="105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22">
              <a:extLst>
                <a:ext uri="{FF2B5EF4-FFF2-40B4-BE49-F238E27FC236}">
                  <a16:creationId xmlns:a16="http://schemas.microsoft.com/office/drawing/2014/main" xmlns="" id="{A7D60A8D-7EA1-42BD-877C-B3C0C9EAF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402" y="1775297"/>
              <a:ext cx="412346" cy="109959"/>
            </a:xfrm>
            <a:prstGeom prst="rect">
              <a:avLst/>
            </a:prstGeom>
            <a:solidFill>
              <a:srgbClr val="C8C8AA"/>
            </a:solidFill>
            <a:ln w="254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7" name="Line 23">
              <a:extLst>
                <a:ext uri="{FF2B5EF4-FFF2-40B4-BE49-F238E27FC236}">
                  <a16:creationId xmlns:a16="http://schemas.microsoft.com/office/drawing/2014/main" xmlns="" id="{B577248A-519A-42A6-B9C3-4837D0298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9954" y="1830277"/>
              <a:ext cx="137449" cy="76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8" name="Line 24">
              <a:extLst>
                <a:ext uri="{FF2B5EF4-FFF2-40B4-BE49-F238E27FC236}">
                  <a16:creationId xmlns:a16="http://schemas.microsoft.com/office/drawing/2014/main" xmlns="" id="{7109DC07-5F1E-4A75-A515-13C9073AE8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9748" y="1830277"/>
              <a:ext cx="137449" cy="76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xmlns="" id="{9CBB0335-4D9C-4642-8EAE-4FBB518E4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239" y="1568643"/>
              <a:ext cx="229230" cy="2154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R2</a:t>
              </a:r>
              <a:endParaRPr kumimoji="0" lang="fr-FR" sz="105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26">
              <a:extLst>
                <a:ext uri="{FF2B5EF4-FFF2-40B4-BE49-F238E27FC236}">
                  <a16:creationId xmlns:a16="http://schemas.microsoft.com/office/drawing/2014/main" xmlns="" id="{01AD7C9D-4DA3-4EFE-811A-556E1CA02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402" y="2118919"/>
              <a:ext cx="412346" cy="109959"/>
            </a:xfrm>
            <a:prstGeom prst="rect">
              <a:avLst/>
            </a:prstGeom>
            <a:solidFill>
              <a:srgbClr val="C8C8AA"/>
            </a:solidFill>
            <a:ln w="254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21" name="Line 27">
              <a:extLst>
                <a:ext uri="{FF2B5EF4-FFF2-40B4-BE49-F238E27FC236}">
                  <a16:creationId xmlns:a16="http://schemas.microsoft.com/office/drawing/2014/main" xmlns="" id="{5BF8101D-ACEF-400C-AD0F-88EAFEA18D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9954" y="2173898"/>
              <a:ext cx="137449" cy="76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22" name="Line 28">
              <a:extLst>
                <a:ext uri="{FF2B5EF4-FFF2-40B4-BE49-F238E27FC236}">
                  <a16:creationId xmlns:a16="http://schemas.microsoft.com/office/drawing/2014/main" xmlns="" id="{17C8BAC5-DB92-4E1F-B670-5BD0A8254C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9748" y="2173898"/>
              <a:ext cx="137449" cy="76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xmlns="" id="{CCF1A717-F894-4844-995E-57714CBE3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239" y="1917328"/>
              <a:ext cx="229230" cy="2154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R3</a:t>
              </a:r>
              <a:endParaRPr kumimoji="0" lang="fr-FR" sz="105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49">
              <a:extLst>
                <a:ext uri="{FF2B5EF4-FFF2-40B4-BE49-F238E27FC236}">
                  <a16:creationId xmlns:a16="http://schemas.microsoft.com/office/drawing/2014/main" xmlns="" id="{330BE6EE-731A-44E6-9779-42ED233A6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14" y="1303332"/>
              <a:ext cx="187552" cy="1846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200" b="1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V1</a:t>
              </a:r>
              <a:endParaRPr kumimoji="0" lang="fr-FR" sz="1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xmlns="" id="{DC1778B8-D595-4628-BB8D-E31FBD463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77" y="1203636"/>
              <a:ext cx="120226" cy="2154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400" i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  <a:endParaRPr kumimoji="0" lang="fr-FR" sz="12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Oval 65">
              <a:extLst>
                <a:ext uri="{FF2B5EF4-FFF2-40B4-BE49-F238E27FC236}">
                  <a16:creationId xmlns:a16="http://schemas.microsoft.com/office/drawing/2014/main" xmlns="" id="{7717CD30-CF15-4016-BAD5-8D4A077F0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31" y="1451546"/>
              <a:ext cx="54979" cy="54979"/>
            </a:xfrm>
            <a:prstGeom prst="ellipse">
              <a:avLst/>
            </a:prstGeom>
            <a:solidFill>
              <a:srgbClr val="004000"/>
            </a:solidFill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sp>
          <p:nvSpPr>
            <p:cNvPr id="27" name="Oval 66">
              <a:extLst>
                <a:ext uri="{FF2B5EF4-FFF2-40B4-BE49-F238E27FC236}">
                  <a16:creationId xmlns:a16="http://schemas.microsoft.com/office/drawing/2014/main" xmlns="" id="{3D18D16B-16F2-4F06-8356-51B31350B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31" y="1802787"/>
              <a:ext cx="54979" cy="54979"/>
            </a:xfrm>
            <a:prstGeom prst="ellipse">
              <a:avLst/>
            </a:prstGeom>
            <a:solidFill>
              <a:srgbClr val="004000"/>
            </a:solidFill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sp>
          <p:nvSpPr>
            <p:cNvPr id="28" name="Line 13">
              <a:extLst>
                <a:ext uri="{FF2B5EF4-FFF2-40B4-BE49-F238E27FC236}">
                  <a16:creationId xmlns:a16="http://schemas.microsoft.com/office/drawing/2014/main" xmlns="" id="{5ABB79A2-85CE-42D0-8816-65938F53B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63628" y="1478993"/>
              <a:ext cx="575725" cy="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xmlns="" id="{6440AACF-B474-406E-A8F1-27B84C177818}"/>
                </a:ext>
              </a:extLst>
            </p:cNvPr>
            <p:cNvGrpSpPr/>
            <p:nvPr/>
          </p:nvGrpSpPr>
          <p:grpSpPr>
            <a:xfrm flipH="1">
              <a:off x="984240" y="1293807"/>
              <a:ext cx="206173" cy="206172"/>
              <a:chOff x="7721483" y="1047119"/>
              <a:chExt cx="206173" cy="206172"/>
            </a:xfrm>
          </p:grpSpPr>
          <p:sp>
            <p:nvSpPr>
              <p:cNvPr id="42" name="Freeform 62">
                <a:extLst>
                  <a:ext uri="{FF2B5EF4-FFF2-40B4-BE49-F238E27FC236}">
                    <a16:creationId xmlns:a16="http://schemas.microsoft.com/office/drawing/2014/main" xmlns="" id="{0BE0F8EE-4C08-43BC-9B34-A6BD5C504B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0207" y="1047119"/>
                <a:ext cx="137449" cy="137449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0" y="90"/>
                  </a:cxn>
                  <a:cxn ang="0">
                    <a:pos x="90" y="180"/>
                  </a:cxn>
                  <a:cxn ang="0">
                    <a:pos x="180" y="0"/>
                  </a:cxn>
                </a:cxnLst>
                <a:rect l="0" t="0" r="r" b="b"/>
                <a:pathLst>
                  <a:path w="180" h="180">
                    <a:moveTo>
                      <a:pt x="180" y="0"/>
                    </a:moveTo>
                    <a:lnTo>
                      <a:pt x="0" y="90"/>
                    </a:lnTo>
                    <a:lnTo>
                      <a:pt x="90" y="180"/>
                    </a:lnTo>
                    <a:lnTo>
                      <a:pt x="180" y="0"/>
                    </a:lnTo>
                    <a:close/>
                  </a:path>
                </a:pathLst>
              </a:custGeom>
              <a:noFill/>
              <a:ln w="25400">
                <a:solidFill>
                  <a:srgbClr val="000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4000" i="1" dirty="0"/>
              </a:p>
            </p:txBody>
          </p:sp>
          <p:sp>
            <p:nvSpPr>
              <p:cNvPr id="43" name="Line 63">
                <a:extLst>
                  <a:ext uri="{FF2B5EF4-FFF2-40B4-BE49-F238E27FC236}">
                    <a16:creationId xmlns:a16="http://schemas.microsoft.com/office/drawing/2014/main" xmlns="" id="{F4AC4471-5F4B-4852-A7B6-8394CC935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21483" y="1157077"/>
                <a:ext cx="96214" cy="96214"/>
              </a:xfrm>
              <a:prstGeom prst="line">
                <a:avLst/>
              </a:prstGeom>
              <a:noFill/>
              <a:ln w="25400">
                <a:solidFill>
                  <a:srgbClr val="000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4000" i="1" dirty="0"/>
              </a:p>
            </p:txBody>
          </p:sp>
        </p:grpSp>
        <p:sp>
          <p:nvSpPr>
            <p:cNvPr id="30" name="Rectangle 49">
              <a:extLst>
                <a:ext uri="{FF2B5EF4-FFF2-40B4-BE49-F238E27FC236}">
                  <a16:creationId xmlns:a16="http://schemas.microsoft.com/office/drawing/2014/main" xmlns="" id="{B06290EB-F200-47DF-9C64-F3323B661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14" y="1643058"/>
              <a:ext cx="187552" cy="1846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200" b="1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V2</a:t>
              </a:r>
              <a:endParaRPr kumimoji="0" lang="fr-FR" sz="1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Line 13">
              <a:extLst>
                <a:ext uri="{FF2B5EF4-FFF2-40B4-BE49-F238E27FC236}">
                  <a16:creationId xmlns:a16="http://schemas.microsoft.com/office/drawing/2014/main" xmlns="" id="{6EBA3ED8-9ADF-4397-8163-61695B7B4A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63628" y="1831971"/>
              <a:ext cx="575725" cy="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xmlns="" id="{083EE034-AF3F-4F64-A287-8AA0240815D2}"/>
                </a:ext>
              </a:extLst>
            </p:cNvPr>
            <p:cNvGrpSpPr/>
            <p:nvPr/>
          </p:nvGrpSpPr>
          <p:grpSpPr>
            <a:xfrm flipH="1">
              <a:off x="984240" y="1633533"/>
              <a:ext cx="206173" cy="206172"/>
              <a:chOff x="7721483" y="1047119"/>
              <a:chExt cx="206173" cy="206172"/>
            </a:xfrm>
          </p:grpSpPr>
          <p:sp>
            <p:nvSpPr>
              <p:cNvPr id="40" name="Freeform 62">
                <a:extLst>
                  <a:ext uri="{FF2B5EF4-FFF2-40B4-BE49-F238E27FC236}">
                    <a16:creationId xmlns:a16="http://schemas.microsoft.com/office/drawing/2014/main" xmlns="" id="{4A8E9F6B-E785-40F1-9282-6CC000E179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0207" y="1047119"/>
                <a:ext cx="137449" cy="137449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0" y="90"/>
                  </a:cxn>
                  <a:cxn ang="0">
                    <a:pos x="90" y="180"/>
                  </a:cxn>
                  <a:cxn ang="0">
                    <a:pos x="180" y="0"/>
                  </a:cxn>
                </a:cxnLst>
                <a:rect l="0" t="0" r="r" b="b"/>
                <a:pathLst>
                  <a:path w="180" h="180">
                    <a:moveTo>
                      <a:pt x="180" y="0"/>
                    </a:moveTo>
                    <a:lnTo>
                      <a:pt x="0" y="90"/>
                    </a:lnTo>
                    <a:lnTo>
                      <a:pt x="90" y="180"/>
                    </a:lnTo>
                    <a:lnTo>
                      <a:pt x="180" y="0"/>
                    </a:lnTo>
                    <a:close/>
                  </a:path>
                </a:pathLst>
              </a:custGeom>
              <a:noFill/>
              <a:ln w="25400">
                <a:solidFill>
                  <a:srgbClr val="000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4000" i="1" dirty="0"/>
              </a:p>
            </p:txBody>
          </p:sp>
          <p:sp>
            <p:nvSpPr>
              <p:cNvPr id="41" name="Line 63">
                <a:extLst>
                  <a:ext uri="{FF2B5EF4-FFF2-40B4-BE49-F238E27FC236}">
                    <a16:creationId xmlns:a16="http://schemas.microsoft.com/office/drawing/2014/main" xmlns="" id="{92D8180F-D30F-46FB-B1BC-289FDA579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21483" y="1157077"/>
                <a:ext cx="96214" cy="96214"/>
              </a:xfrm>
              <a:prstGeom prst="line">
                <a:avLst/>
              </a:prstGeom>
              <a:noFill/>
              <a:ln w="25400">
                <a:solidFill>
                  <a:srgbClr val="000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4000" i="1" dirty="0"/>
              </a:p>
            </p:txBody>
          </p:sp>
        </p:grpSp>
        <p:sp>
          <p:nvSpPr>
            <p:cNvPr id="33" name="Rectangle 49">
              <a:extLst>
                <a:ext uri="{FF2B5EF4-FFF2-40B4-BE49-F238E27FC236}">
                  <a16:creationId xmlns:a16="http://schemas.microsoft.com/office/drawing/2014/main" xmlns="" id="{46489540-AAFC-49E6-9AB9-74FD0F2D0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14" y="1994100"/>
              <a:ext cx="187552" cy="1846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200" b="1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V3</a:t>
              </a:r>
              <a:endParaRPr kumimoji="0" lang="fr-FR" sz="1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Line 13">
              <a:extLst>
                <a:ext uri="{FF2B5EF4-FFF2-40B4-BE49-F238E27FC236}">
                  <a16:creationId xmlns:a16="http://schemas.microsoft.com/office/drawing/2014/main" xmlns="" id="{1B484978-B11E-475F-855E-CB8C505B7D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63628" y="2173284"/>
              <a:ext cx="575725" cy="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xmlns="" id="{6AA27C0A-661B-4EDD-A6C9-0DFA190AA187}"/>
                </a:ext>
              </a:extLst>
            </p:cNvPr>
            <p:cNvGrpSpPr/>
            <p:nvPr/>
          </p:nvGrpSpPr>
          <p:grpSpPr>
            <a:xfrm flipH="1">
              <a:off x="984240" y="1984575"/>
              <a:ext cx="206173" cy="206172"/>
              <a:chOff x="7721483" y="1047119"/>
              <a:chExt cx="206173" cy="206172"/>
            </a:xfrm>
          </p:grpSpPr>
          <p:sp>
            <p:nvSpPr>
              <p:cNvPr id="38" name="Freeform 62">
                <a:extLst>
                  <a:ext uri="{FF2B5EF4-FFF2-40B4-BE49-F238E27FC236}">
                    <a16:creationId xmlns:a16="http://schemas.microsoft.com/office/drawing/2014/main" xmlns="" id="{03B8862E-618D-4F6E-A1E8-DDFF7206A5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0207" y="1047119"/>
                <a:ext cx="137449" cy="137449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0" y="90"/>
                  </a:cxn>
                  <a:cxn ang="0">
                    <a:pos x="90" y="180"/>
                  </a:cxn>
                  <a:cxn ang="0">
                    <a:pos x="180" y="0"/>
                  </a:cxn>
                </a:cxnLst>
                <a:rect l="0" t="0" r="r" b="b"/>
                <a:pathLst>
                  <a:path w="180" h="180">
                    <a:moveTo>
                      <a:pt x="180" y="0"/>
                    </a:moveTo>
                    <a:lnTo>
                      <a:pt x="0" y="90"/>
                    </a:lnTo>
                    <a:lnTo>
                      <a:pt x="90" y="180"/>
                    </a:lnTo>
                    <a:lnTo>
                      <a:pt x="180" y="0"/>
                    </a:lnTo>
                    <a:close/>
                  </a:path>
                </a:pathLst>
              </a:custGeom>
              <a:noFill/>
              <a:ln w="25400">
                <a:solidFill>
                  <a:srgbClr val="000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4000" i="1" dirty="0"/>
              </a:p>
            </p:txBody>
          </p:sp>
          <p:sp>
            <p:nvSpPr>
              <p:cNvPr id="39" name="Line 63">
                <a:extLst>
                  <a:ext uri="{FF2B5EF4-FFF2-40B4-BE49-F238E27FC236}">
                    <a16:creationId xmlns:a16="http://schemas.microsoft.com/office/drawing/2014/main" xmlns="" id="{C90DD8F3-866E-41B0-B107-E2AFD17636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21483" y="1157077"/>
                <a:ext cx="96214" cy="96214"/>
              </a:xfrm>
              <a:prstGeom prst="line">
                <a:avLst/>
              </a:prstGeom>
              <a:noFill/>
              <a:ln w="25400">
                <a:solidFill>
                  <a:srgbClr val="000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4000" i="1" dirty="0"/>
              </a:p>
            </p:txBody>
          </p:sp>
        </p:grpSp>
        <p:sp>
          <p:nvSpPr>
            <p:cNvPr id="36" name="Oval 65">
              <a:extLst>
                <a:ext uri="{FF2B5EF4-FFF2-40B4-BE49-F238E27FC236}">
                  <a16:creationId xmlns:a16="http://schemas.microsoft.com/office/drawing/2014/main" xmlns="" id="{CA7F708E-AD6B-40E4-B7EB-239CCEF3B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120" y="1455732"/>
              <a:ext cx="54979" cy="54979"/>
            </a:xfrm>
            <a:prstGeom prst="ellipse">
              <a:avLst/>
            </a:prstGeom>
            <a:solidFill>
              <a:srgbClr val="004000"/>
            </a:solidFill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sp>
          <p:nvSpPr>
            <p:cNvPr id="37" name="Rectangle à coins arrondis 43">
              <a:extLst>
                <a:ext uri="{FF2B5EF4-FFF2-40B4-BE49-F238E27FC236}">
                  <a16:creationId xmlns:a16="http://schemas.microsoft.com/office/drawing/2014/main" xmlns="" id="{71A5A780-8787-4D66-A432-661EE29127F6}"/>
                </a:ext>
              </a:extLst>
            </p:cNvPr>
            <p:cNvSpPr/>
            <p:nvPr/>
          </p:nvSpPr>
          <p:spPr bwMode="auto">
            <a:xfrm>
              <a:off x="3136896" y="1096956"/>
              <a:ext cx="1076328" cy="1076328"/>
            </a:xfrm>
            <a:prstGeom prst="roundRect">
              <a:avLst/>
            </a:prstGeom>
            <a:solidFill>
              <a:schemeClr val="tx1"/>
            </a:solidFill>
            <a:ln w="6350">
              <a:solidFill>
                <a:schemeClr val="bg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fr-FR" sz="1600" i="1" dirty="0">
                  <a:solidFill>
                    <a:schemeClr val="accent1">
                      <a:lumMod val="75000"/>
                    </a:schemeClr>
                  </a:solidFill>
                  <a:effectLst/>
                  <a:latin typeface="+mn-lt"/>
                </a:rPr>
                <a:t>Reste du montage</a:t>
              </a:r>
            </a:p>
          </p:txBody>
        </p:sp>
      </p:grpSp>
      <p:sp>
        <p:nvSpPr>
          <p:cNvPr id="44" name="Flèche : bas 43">
            <a:extLst>
              <a:ext uri="{FF2B5EF4-FFF2-40B4-BE49-F238E27FC236}">
                <a16:creationId xmlns:a16="http://schemas.microsoft.com/office/drawing/2014/main" xmlns="" id="{DE438506-59B9-40BE-B65E-3FDC7325831D}"/>
              </a:ext>
            </a:extLst>
          </p:cNvPr>
          <p:cNvSpPr/>
          <p:nvPr/>
        </p:nvSpPr>
        <p:spPr bwMode="auto">
          <a:xfrm>
            <a:off x="4031931" y="2034536"/>
            <a:ext cx="360046" cy="540069"/>
          </a:xfrm>
          <a:prstGeom prst="downArrow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fr-FR" sz="1800" dirty="0" err="1">
              <a:solidFill>
                <a:srgbClr val="FF0000"/>
              </a:solidFill>
              <a:effectLst/>
            </a:endParaRP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xmlns="" id="{18324A95-0BBE-46FE-ACB5-19F911F30CEE}"/>
              </a:ext>
            </a:extLst>
          </p:cNvPr>
          <p:cNvGrpSpPr/>
          <p:nvPr/>
        </p:nvGrpSpPr>
        <p:grpSpPr>
          <a:xfrm>
            <a:off x="2601402" y="2542418"/>
            <a:ext cx="3242236" cy="1200122"/>
            <a:chOff x="970988" y="3663982"/>
            <a:chExt cx="3242236" cy="1200122"/>
          </a:xfrm>
        </p:grpSpPr>
        <p:sp>
          <p:nvSpPr>
            <p:cNvPr id="46" name="Line 13">
              <a:extLst>
                <a:ext uri="{FF2B5EF4-FFF2-40B4-BE49-F238E27FC236}">
                  <a16:creationId xmlns:a16="http://schemas.microsoft.com/office/drawing/2014/main" xmlns="" id="{0BB8CE31-D058-4DE2-91B7-D2E7509B9C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5920" y="4170621"/>
              <a:ext cx="850364" cy="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dirty="0"/>
            </a:p>
          </p:txBody>
        </p:sp>
        <p:sp>
          <p:nvSpPr>
            <p:cNvPr id="47" name="Rectangle 18">
              <a:extLst>
                <a:ext uri="{FF2B5EF4-FFF2-40B4-BE49-F238E27FC236}">
                  <a16:creationId xmlns:a16="http://schemas.microsoft.com/office/drawing/2014/main" xmlns="" id="{60F581EA-8443-46F2-AB01-C9D6049B2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402" y="4122496"/>
              <a:ext cx="412346" cy="109959"/>
            </a:xfrm>
            <a:prstGeom prst="rect">
              <a:avLst/>
            </a:prstGeom>
            <a:solidFill>
              <a:srgbClr val="C8C8AA"/>
            </a:solidFill>
            <a:ln w="254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dirty="0"/>
            </a:p>
          </p:txBody>
        </p:sp>
        <p:sp>
          <p:nvSpPr>
            <p:cNvPr id="48" name="Line 19">
              <a:extLst>
                <a:ext uri="{FF2B5EF4-FFF2-40B4-BE49-F238E27FC236}">
                  <a16:creationId xmlns:a16="http://schemas.microsoft.com/office/drawing/2014/main" xmlns="" id="{8ED635EF-EE5E-466D-8B19-410E008DB8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9954" y="4169855"/>
              <a:ext cx="137449" cy="76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dirty="0"/>
            </a:p>
          </p:txBody>
        </p:sp>
        <p:sp>
          <p:nvSpPr>
            <p:cNvPr id="49" name="Line 20">
              <a:extLst>
                <a:ext uri="{FF2B5EF4-FFF2-40B4-BE49-F238E27FC236}">
                  <a16:creationId xmlns:a16="http://schemas.microsoft.com/office/drawing/2014/main" xmlns="" id="{DD87E7CC-C794-4B07-930E-35993D486F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59747" y="4170618"/>
              <a:ext cx="216746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dirty="0"/>
            </a:p>
          </p:txBody>
        </p:sp>
        <p:sp>
          <p:nvSpPr>
            <p:cNvPr id="50" name="Rectangle 21">
              <a:extLst>
                <a:ext uri="{FF2B5EF4-FFF2-40B4-BE49-F238E27FC236}">
                  <a16:creationId xmlns:a16="http://schemas.microsoft.com/office/drawing/2014/main" xmlns="" id="{1FD5133C-42E6-439F-BAB7-5CCEE726E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239" y="3858662"/>
              <a:ext cx="338234" cy="2154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1" i="1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Req</a:t>
              </a:r>
              <a:endParaRPr kumimoji="0" lang="fr-FR" sz="105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Rectangle 64">
              <a:extLst>
                <a:ext uri="{FF2B5EF4-FFF2-40B4-BE49-F238E27FC236}">
                  <a16:creationId xmlns:a16="http://schemas.microsoft.com/office/drawing/2014/main" xmlns="" id="{8BB40608-8CC8-4C62-A4FB-1BB3ED4C2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77" y="3894456"/>
              <a:ext cx="120226" cy="2154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400" i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  <a:endParaRPr kumimoji="0" lang="fr-FR" sz="12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Line 13">
              <a:extLst>
                <a:ext uri="{FF2B5EF4-FFF2-40B4-BE49-F238E27FC236}">
                  <a16:creationId xmlns:a16="http://schemas.microsoft.com/office/drawing/2014/main" xmlns="" id="{ABC2447F-952A-41DC-8330-E949A2E2FC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63628" y="4169813"/>
              <a:ext cx="575725" cy="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dirty="0"/>
            </a:p>
          </p:txBody>
        </p: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xmlns="" id="{81D05B18-5A21-4743-88AA-373EAC7BE815}"/>
                </a:ext>
              </a:extLst>
            </p:cNvPr>
            <p:cNvGrpSpPr/>
            <p:nvPr/>
          </p:nvGrpSpPr>
          <p:grpSpPr>
            <a:xfrm flipH="1">
              <a:off x="970988" y="3971375"/>
              <a:ext cx="206173" cy="206172"/>
              <a:chOff x="7721483" y="1047119"/>
              <a:chExt cx="206173" cy="206172"/>
            </a:xfrm>
          </p:grpSpPr>
          <p:sp>
            <p:nvSpPr>
              <p:cNvPr id="57" name="Freeform 62">
                <a:extLst>
                  <a:ext uri="{FF2B5EF4-FFF2-40B4-BE49-F238E27FC236}">
                    <a16:creationId xmlns:a16="http://schemas.microsoft.com/office/drawing/2014/main" xmlns="" id="{87B5D23B-2B66-406C-A9C5-FBFBC7A9AA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0207" y="1047119"/>
                <a:ext cx="137449" cy="137449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0" y="90"/>
                  </a:cxn>
                  <a:cxn ang="0">
                    <a:pos x="90" y="180"/>
                  </a:cxn>
                  <a:cxn ang="0">
                    <a:pos x="180" y="0"/>
                  </a:cxn>
                </a:cxnLst>
                <a:rect l="0" t="0" r="r" b="b"/>
                <a:pathLst>
                  <a:path w="180" h="180">
                    <a:moveTo>
                      <a:pt x="180" y="0"/>
                    </a:moveTo>
                    <a:lnTo>
                      <a:pt x="0" y="90"/>
                    </a:lnTo>
                    <a:lnTo>
                      <a:pt x="90" y="180"/>
                    </a:lnTo>
                    <a:lnTo>
                      <a:pt x="180" y="0"/>
                    </a:lnTo>
                    <a:close/>
                  </a:path>
                </a:pathLst>
              </a:custGeom>
              <a:noFill/>
              <a:ln w="25400">
                <a:solidFill>
                  <a:srgbClr val="000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4000" dirty="0"/>
              </a:p>
            </p:txBody>
          </p:sp>
          <p:sp>
            <p:nvSpPr>
              <p:cNvPr id="58" name="Line 63">
                <a:extLst>
                  <a:ext uri="{FF2B5EF4-FFF2-40B4-BE49-F238E27FC236}">
                    <a16:creationId xmlns:a16="http://schemas.microsoft.com/office/drawing/2014/main" xmlns="" id="{95115474-92F5-4694-9235-B60FDBF79C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21483" y="1157077"/>
                <a:ext cx="96214" cy="96214"/>
              </a:xfrm>
              <a:prstGeom prst="line">
                <a:avLst/>
              </a:prstGeom>
              <a:noFill/>
              <a:ln w="25400">
                <a:solidFill>
                  <a:srgbClr val="000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4000" dirty="0"/>
              </a:p>
            </p:txBody>
          </p:sp>
        </p:grpSp>
        <p:sp>
          <p:nvSpPr>
            <p:cNvPr id="54" name="Oval 65">
              <a:extLst>
                <a:ext uri="{FF2B5EF4-FFF2-40B4-BE49-F238E27FC236}">
                  <a16:creationId xmlns:a16="http://schemas.microsoft.com/office/drawing/2014/main" xmlns="" id="{A4E3F157-3F65-4017-8C06-129726420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120" y="4133300"/>
              <a:ext cx="54979" cy="54979"/>
            </a:xfrm>
            <a:prstGeom prst="ellipse">
              <a:avLst/>
            </a:prstGeom>
            <a:solidFill>
              <a:srgbClr val="004000"/>
            </a:solidFill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dirty="0"/>
            </a:p>
          </p:txBody>
        </p:sp>
        <p:sp>
          <p:nvSpPr>
            <p:cNvPr id="55" name="Rectangle à coins arrondis 81">
              <a:extLst>
                <a:ext uri="{FF2B5EF4-FFF2-40B4-BE49-F238E27FC236}">
                  <a16:creationId xmlns:a16="http://schemas.microsoft.com/office/drawing/2014/main" xmlns="" id="{0C2CE06B-94ED-4019-93CD-4F547886C6F0}"/>
                </a:ext>
              </a:extLst>
            </p:cNvPr>
            <p:cNvSpPr/>
            <p:nvPr/>
          </p:nvSpPr>
          <p:spPr bwMode="auto">
            <a:xfrm>
              <a:off x="3136896" y="3787776"/>
              <a:ext cx="1076328" cy="1076328"/>
            </a:xfrm>
            <a:prstGeom prst="roundRect">
              <a:avLst/>
            </a:prstGeom>
            <a:solidFill>
              <a:schemeClr val="tx1"/>
            </a:solidFill>
            <a:ln w="6350">
              <a:solidFill>
                <a:schemeClr val="bg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fr-FR" sz="1600" i="1" dirty="0">
                  <a:solidFill>
                    <a:schemeClr val="accent1">
                      <a:lumMod val="75000"/>
                    </a:schemeClr>
                  </a:solidFill>
                  <a:effectLst/>
                  <a:latin typeface="+mn-lt"/>
                </a:rPr>
                <a:t>Reste du montage</a:t>
              </a:r>
            </a:p>
          </p:txBody>
        </p:sp>
        <p:sp>
          <p:nvSpPr>
            <p:cNvPr id="56" name="Rectangle 21">
              <a:extLst>
                <a:ext uri="{FF2B5EF4-FFF2-40B4-BE49-F238E27FC236}">
                  <a16:creationId xmlns:a16="http://schemas.microsoft.com/office/drawing/2014/main" xmlns="" id="{B2F8E697-DC77-4EBE-B2ED-87405238A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390" y="3663982"/>
              <a:ext cx="321948" cy="2154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400" b="1" i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</a:t>
              </a:r>
              <a:r>
                <a:rPr kumimoji="0" lang="fr-FR" sz="1400" b="1" i="1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eq</a:t>
              </a:r>
              <a:endParaRPr kumimoji="0" lang="fr-FR" sz="105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0" name="Rectangle 64">
            <a:extLst>
              <a:ext uri="{FF2B5EF4-FFF2-40B4-BE49-F238E27FC236}">
                <a16:creationId xmlns:a16="http://schemas.microsoft.com/office/drawing/2014/main" xmlns="" id="{02AB47F7-5BBE-4247-A0CF-3B91C0B34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345" y="2080256"/>
            <a:ext cx="815929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équivalent</a:t>
            </a:r>
            <a:endParaRPr kumimoji="0" lang="fr-FR" sz="1200" b="0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Line 13">
            <a:extLst>
              <a:ext uri="{FF2B5EF4-FFF2-40B4-BE49-F238E27FC236}">
                <a16:creationId xmlns:a16="http://schemas.microsoft.com/office/drawing/2014/main" xmlns="" id="{63C71FC3-A0E2-44C2-AAE3-AD063D7F1F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80498" y="4620284"/>
            <a:ext cx="406883" cy="0"/>
          </a:xfrm>
          <a:prstGeom prst="line">
            <a:avLst/>
          </a:pr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4000" i="1" dirty="0"/>
          </a:p>
        </p:txBody>
      </p:sp>
      <p:sp>
        <p:nvSpPr>
          <p:cNvPr id="63" name="Line 14">
            <a:extLst>
              <a:ext uri="{FF2B5EF4-FFF2-40B4-BE49-F238E27FC236}">
                <a16:creationId xmlns:a16="http://schemas.microsoft.com/office/drawing/2014/main" xmlns="" id="{5D30F928-76BE-4911-B3F1-C7941A050E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4791" y="4621679"/>
            <a:ext cx="75708" cy="0"/>
          </a:xfrm>
          <a:prstGeom prst="line">
            <a:avLst/>
          </a:pr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64" name="Line 15">
            <a:extLst>
              <a:ext uri="{FF2B5EF4-FFF2-40B4-BE49-F238E27FC236}">
                <a16:creationId xmlns:a16="http://schemas.microsoft.com/office/drawing/2014/main" xmlns="" id="{D6A1CDA2-1ED5-44E3-ADDD-8D7F9C506A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4791" y="4972921"/>
            <a:ext cx="75708" cy="764"/>
          </a:xfrm>
          <a:prstGeom prst="line">
            <a:avLst/>
          </a:pr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65" name="Line 16">
            <a:extLst>
              <a:ext uri="{FF2B5EF4-FFF2-40B4-BE49-F238E27FC236}">
                <a16:creationId xmlns:a16="http://schemas.microsoft.com/office/drawing/2014/main" xmlns="" id="{8CF85B3B-A5FC-4C92-A3D8-27444BC73E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80499" y="4629299"/>
            <a:ext cx="842" cy="343621"/>
          </a:xfrm>
          <a:prstGeom prst="line">
            <a:avLst/>
          </a:pr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66" name="Freeform 17">
            <a:extLst>
              <a:ext uri="{FF2B5EF4-FFF2-40B4-BE49-F238E27FC236}">
                <a16:creationId xmlns:a16="http://schemas.microsoft.com/office/drawing/2014/main" xmlns="" id="{F6EB7282-C4E9-4323-8357-4FCDBA4D6DB7}"/>
              </a:ext>
            </a:extLst>
          </p:cNvPr>
          <p:cNvSpPr>
            <a:spLocks/>
          </p:cNvSpPr>
          <p:nvPr/>
        </p:nvSpPr>
        <p:spPr bwMode="auto">
          <a:xfrm>
            <a:off x="4104791" y="4972921"/>
            <a:ext cx="75708" cy="343621"/>
          </a:xfrm>
          <a:custGeom>
            <a:avLst/>
            <a:gdLst/>
            <a:ahLst/>
            <a:cxnLst>
              <a:cxn ang="0">
                <a:pos x="0" y="450"/>
              </a:cxn>
              <a:cxn ang="0">
                <a:pos x="90" y="450"/>
              </a:cxn>
              <a:cxn ang="0">
                <a:pos x="90" y="0"/>
              </a:cxn>
            </a:cxnLst>
            <a:rect l="0" t="0" r="r" b="b"/>
            <a:pathLst>
              <a:path w="90" h="450">
                <a:moveTo>
                  <a:pt x="0" y="450"/>
                </a:moveTo>
                <a:lnTo>
                  <a:pt x="90" y="450"/>
                </a:lnTo>
                <a:lnTo>
                  <a:pt x="90" y="0"/>
                </a:lnTo>
              </a:path>
            </a:pathLst>
          </a:cu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67" name="Rectangle 18">
            <a:extLst>
              <a:ext uri="{FF2B5EF4-FFF2-40B4-BE49-F238E27FC236}">
                <a16:creationId xmlns:a16="http://schemas.microsoft.com/office/drawing/2014/main" xmlns="" id="{A13CE3B1-5791-4990-B82C-044097075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9127" y="4574320"/>
            <a:ext cx="454248" cy="109959"/>
          </a:xfrm>
          <a:prstGeom prst="rect">
            <a:avLst/>
          </a:prstGeom>
          <a:solidFill>
            <a:srgbClr val="C8C8AA"/>
          </a:solidFill>
          <a:ln w="25400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69" name="Line 20">
            <a:extLst>
              <a:ext uri="{FF2B5EF4-FFF2-40B4-BE49-F238E27FC236}">
                <a16:creationId xmlns:a16="http://schemas.microsoft.com/office/drawing/2014/main" xmlns="" id="{CBA31DAC-8ED7-4E45-AACE-DE376FD91A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3375" y="4621679"/>
            <a:ext cx="151416" cy="0"/>
          </a:xfrm>
          <a:prstGeom prst="line">
            <a:avLst/>
          </a:prstGeom>
          <a:noFill/>
          <a:ln w="25400">
            <a:solidFill>
              <a:srgbClr val="8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70" name="Rectangle 21">
            <a:extLst>
              <a:ext uri="{FF2B5EF4-FFF2-40B4-BE49-F238E27FC236}">
                <a16:creationId xmlns:a16="http://schemas.microsoft.com/office/drawing/2014/main" xmlns="" id="{3D627554-8FFF-40F0-999A-EAAD9586B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033" y="4323738"/>
            <a:ext cx="229230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R1</a:t>
            </a:r>
            <a:endParaRPr kumimoji="0" lang="fr-FR" sz="105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Rectangle 22">
            <a:extLst>
              <a:ext uri="{FF2B5EF4-FFF2-40B4-BE49-F238E27FC236}">
                <a16:creationId xmlns:a16="http://schemas.microsoft.com/office/drawing/2014/main" xmlns="" id="{5C76B6C7-5C05-4926-B482-FF80358AE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9127" y="4917941"/>
            <a:ext cx="454248" cy="109959"/>
          </a:xfrm>
          <a:prstGeom prst="rect">
            <a:avLst/>
          </a:prstGeom>
          <a:solidFill>
            <a:srgbClr val="C8C8AA"/>
          </a:solidFill>
          <a:ln w="25400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72" name="Line 23">
            <a:extLst>
              <a:ext uri="{FF2B5EF4-FFF2-40B4-BE49-F238E27FC236}">
                <a16:creationId xmlns:a16="http://schemas.microsoft.com/office/drawing/2014/main" xmlns="" id="{E6D2FFAF-F158-4160-BF01-E57944AE8D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7712" y="4972921"/>
            <a:ext cx="151416" cy="764"/>
          </a:xfrm>
          <a:prstGeom prst="line">
            <a:avLst/>
          </a:prstGeom>
          <a:noFill/>
          <a:ln w="25400">
            <a:solidFill>
              <a:srgbClr val="8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73" name="Line 24">
            <a:extLst>
              <a:ext uri="{FF2B5EF4-FFF2-40B4-BE49-F238E27FC236}">
                <a16:creationId xmlns:a16="http://schemas.microsoft.com/office/drawing/2014/main" xmlns="" id="{70E7D3D2-1436-4EDB-A635-BF9EF68CEF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3375" y="4972921"/>
            <a:ext cx="151416" cy="764"/>
          </a:xfrm>
          <a:prstGeom prst="line">
            <a:avLst/>
          </a:prstGeom>
          <a:noFill/>
          <a:ln w="25400">
            <a:solidFill>
              <a:srgbClr val="8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74" name="Rectangle 25">
            <a:extLst>
              <a:ext uri="{FF2B5EF4-FFF2-40B4-BE49-F238E27FC236}">
                <a16:creationId xmlns:a16="http://schemas.microsoft.com/office/drawing/2014/main" xmlns="" id="{C4383B26-BE87-41EE-B61F-EDBDEFB34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033" y="4711287"/>
            <a:ext cx="229230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R2</a:t>
            </a:r>
            <a:endParaRPr kumimoji="0" lang="fr-FR" sz="105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Rectangle 26">
            <a:extLst>
              <a:ext uri="{FF2B5EF4-FFF2-40B4-BE49-F238E27FC236}">
                <a16:creationId xmlns:a16="http://schemas.microsoft.com/office/drawing/2014/main" xmlns="" id="{41CA94AE-7DAA-49E3-BAD8-575B8CCC4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9127" y="5261563"/>
            <a:ext cx="454248" cy="109959"/>
          </a:xfrm>
          <a:prstGeom prst="rect">
            <a:avLst/>
          </a:prstGeom>
          <a:solidFill>
            <a:srgbClr val="C8C8AA"/>
          </a:solidFill>
          <a:ln w="25400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77" name="Line 28">
            <a:extLst>
              <a:ext uri="{FF2B5EF4-FFF2-40B4-BE49-F238E27FC236}">
                <a16:creationId xmlns:a16="http://schemas.microsoft.com/office/drawing/2014/main" xmlns="" id="{F470F4B7-FCA8-4442-8FB8-787B8D92CD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3375" y="5316542"/>
            <a:ext cx="151416" cy="764"/>
          </a:xfrm>
          <a:prstGeom prst="line">
            <a:avLst/>
          </a:prstGeom>
          <a:noFill/>
          <a:ln w="25400">
            <a:solidFill>
              <a:srgbClr val="8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78" name="Rectangle 29">
            <a:extLst>
              <a:ext uri="{FF2B5EF4-FFF2-40B4-BE49-F238E27FC236}">
                <a16:creationId xmlns:a16="http://schemas.microsoft.com/office/drawing/2014/main" xmlns="" id="{658BB651-F555-4805-B6D1-C43D41A47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033" y="5059972"/>
            <a:ext cx="229230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R3</a:t>
            </a:r>
            <a:endParaRPr kumimoji="0" lang="fr-FR" sz="105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64">
            <a:extLst>
              <a:ext uri="{FF2B5EF4-FFF2-40B4-BE49-F238E27FC236}">
                <a16:creationId xmlns:a16="http://schemas.microsoft.com/office/drawing/2014/main" xmlns="" id="{CEA774CB-F41E-4694-8A1F-A57044507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922" y="4346280"/>
            <a:ext cx="120226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i="1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fr-FR" sz="1200" b="0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Oval 65">
            <a:extLst>
              <a:ext uri="{FF2B5EF4-FFF2-40B4-BE49-F238E27FC236}">
                <a16:creationId xmlns:a16="http://schemas.microsoft.com/office/drawing/2014/main" xmlns="" id="{647DC32B-D655-434D-A45D-FD842F738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0216" y="4594190"/>
            <a:ext cx="60566" cy="54979"/>
          </a:xfrm>
          <a:prstGeom prst="ellipse">
            <a:avLst/>
          </a:prstGeom>
          <a:solidFill>
            <a:srgbClr val="004000"/>
          </a:solidFill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4000" i="1" dirty="0"/>
          </a:p>
        </p:txBody>
      </p:sp>
      <p:sp>
        <p:nvSpPr>
          <p:cNvPr id="82" name="Oval 66">
            <a:extLst>
              <a:ext uri="{FF2B5EF4-FFF2-40B4-BE49-F238E27FC236}">
                <a16:creationId xmlns:a16="http://schemas.microsoft.com/office/drawing/2014/main" xmlns="" id="{D59097DA-1869-466B-AD56-B3D6D297F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0216" y="4945431"/>
            <a:ext cx="60566" cy="54979"/>
          </a:xfrm>
          <a:prstGeom prst="ellipse">
            <a:avLst/>
          </a:prstGeom>
          <a:solidFill>
            <a:srgbClr val="004000"/>
          </a:solidFill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4000" i="1" dirty="0"/>
          </a:p>
        </p:txBody>
      </p:sp>
      <p:sp>
        <p:nvSpPr>
          <p:cNvPr id="83" name="Line 13">
            <a:extLst>
              <a:ext uri="{FF2B5EF4-FFF2-40B4-BE49-F238E27FC236}">
                <a16:creationId xmlns:a16="http://schemas.microsoft.com/office/drawing/2014/main" xmlns="" id="{CB8FD647-6842-40EA-A4BC-8B3F4F2B72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5862" y="4621637"/>
            <a:ext cx="396000" cy="0"/>
          </a:xfrm>
          <a:prstGeom prst="line">
            <a:avLst/>
          </a:pr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4000" i="1" dirty="0"/>
          </a:p>
        </p:txBody>
      </p:sp>
      <p:sp>
        <p:nvSpPr>
          <p:cNvPr id="86" name="Line 13">
            <a:extLst>
              <a:ext uri="{FF2B5EF4-FFF2-40B4-BE49-F238E27FC236}">
                <a16:creationId xmlns:a16="http://schemas.microsoft.com/office/drawing/2014/main" xmlns="" id="{612F001D-2FCF-4182-80C0-A21EF15FCBB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45869" y="4974615"/>
            <a:ext cx="634229" cy="0"/>
          </a:xfrm>
          <a:prstGeom prst="line">
            <a:avLst/>
          </a:pr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4000" i="1" dirty="0"/>
          </a:p>
        </p:txBody>
      </p:sp>
      <p:sp>
        <p:nvSpPr>
          <p:cNvPr id="91" name="Oval 65">
            <a:extLst>
              <a:ext uri="{FF2B5EF4-FFF2-40B4-BE49-F238E27FC236}">
                <a16:creationId xmlns:a16="http://schemas.microsoft.com/office/drawing/2014/main" xmlns="" id="{11B9C6B5-BC1A-495F-9E8D-F87257B76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424" y="4600872"/>
            <a:ext cx="60566" cy="54979"/>
          </a:xfrm>
          <a:prstGeom prst="ellipse">
            <a:avLst/>
          </a:prstGeom>
          <a:solidFill>
            <a:srgbClr val="004000"/>
          </a:solidFill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4000" i="1" dirty="0"/>
          </a:p>
        </p:txBody>
      </p:sp>
      <p:sp>
        <p:nvSpPr>
          <p:cNvPr id="92" name="Rectangle à coins arrondis 103">
            <a:extLst>
              <a:ext uri="{FF2B5EF4-FFF2-40B4-BE49-F238E27FC236}">
                <a16:creationId xmlns:a16="http://schemas.microsoft.com/office/drawing/2014/main" xmlns="" id="{32DA6AAE-C1B9-4B59-B472-C0D17550A080}"/>
              </a:ext>
            </a:extLst>
          </p:cNvPr>
          <p:cNvSpPr/>
          <p:nvPr/>
        </p:nvSpPr>
        <p:spPr bwMode="auto">
          <a:xfrm>
            <a:off x="4805363" y="4385968"/>
            <a:ext cx="1185703" cy="1076328"/>
          </a:xfrm>
          <a:prstGeom prst="roundRect">
            <a:avLst/>
          </a:prstGeom>
          <a:solidFill>
            <a:schemeClr val="tx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600" i="1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Reste du montage</a:t>
            </a:r>
          </a:p>
        </p:txBody>
      </p:sp>
      <p:sp>
        <p:nvSpPr>
          <p:cNvPr id="99" name="Line 13">
            <a:extLst>
              <a:ext uri="{FF2B5EF4-FFF2-40B4-BE49-F238E27FC236}">
                <a16:creationId xmlns:a16="http://schemas.microsoft.com/office/drawing/2014/main" xmlns="" id="{6F527DC3-475F-454F-A684-0BC49758806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3033" y="5312839"/>
            <a:ext cx="396000" cy="0"/>
          </a:xfrm>
          <a:prstGeom prst="line">
            <a:avLst/>
          </a:pr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4000" i="1" dirty="0"/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xmlns="" id="{515DB70C-E504-4786-BEF4-CBD35C82A598}"/>
              </a:ext>
            </a:extLst>
          </p:cNvPr>
          <p:cNvGrpSpPr/>
          <p:nvPr/>
        </p:nvGrpSpPr>
        <p:grpSpPr>
          <a:xfrm rot="10800000">
            <a:off x="2638836" y="4857612"/>
            <a:ext cx="106680" cy="252000"/>
            <a:chOff x="2409334" y="4300504"/>
            <a:chExt cx="106680" cy="252000"/>
          </a:xfrm>
        </p:grpSpPr>
        <p:sp>
          <p:nvSpPr>
            <p:cNvPr id="100" name="Line 13">
              <a:extLst>
                <a:ext uri="{FF2B5EF4-FFF2-40B4-BE49-F238E27FC236}">
                  <a16:creationId xmlns:a16="http://schemas.microsoft.com/office/drawing/2014/main" xmlns="" id="{B09B7679-D7B8-4F8E-9852-8190BBF69A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9334" y="4300504"/>
              <a:ext cx="0" cy="25200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sp>
          <p:nvSpPr>
            <p:cNvPr id="101" name="Line 13">
              <a:extLst>
                <a:ext uri="{FF2B5EF4-FFF2-40B4-BE49-F238E27FC236}">
                  <a16:creationId xmlns:a16="http://schemas.microsoft.com/office/drawing/2014/main" xmlns="" id="{783BFE1C-9BFB-4823-A2F2-67E864C080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5064" y="4336504"/>
              <a:ext cx="0" cy="18000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sp>
          <p:nvSpPr>
            <p:cNvPr id="102" name="Line 13">
              <a:extLst>
                <a:ext uri="{FF2B5EF4-FFF2-40B4-BE49-F238E27FC236}">
                  <a16:creationId xmlns:a16="http://schemas.microsoft.com/office/drawing/2014/main" xmlns="" id="{FF297A89-2496-49F8-B91F-430181FBB8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6014" y="4372504"/>
              <a:ext cx="0" cy="10800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</p:grpSp>
      <p:sp>
        <p:nvSpPr>
          <p:cNvPr id="104" name="Line 13">
            <a:extLst>
              <a:ext uri="{FF2B5EF4-FFF2-40B4-BE49-F238E27FC236}">
                <a16:creationId xmlns:a16="http://schemas.microsoft.com/office/drawing/2014/main" xmlns="" id="{BD22AB5A-DC8D-41A5-92ED-6F4A2DDA074A}"/>
              </a:ext>
            </a:extLst>
          </p:cNvPr>
          <p:cNvSpPr>
            <a:spLocks noChangeShapeType="1"/>
          </p:cNvSpPr>
          <p:nvPr/>
        </p:nvSpPr>
        <p:spPr bwMode="auto">
          <a:xfrm rot="5400000" flipH="1" flipV="1">
            <a:off x="2756663" y="4966179"/>
            <a:ext cx="691792" cy="0"/>
          </a:xfrm>
          <a:prstGeom prst="line">
            <a:avLst/>
          </a:pr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4000" i="1" dirty="0"/>
          </a:p>
        </p:txBody>
      </p:sp>
    </p:spTree>
    <p:extLst>
      <p:ext uri="{BB962C8B-B14F-4D97-AF65-F5344CB8AC3E}">
        <p14:creationId xmlns:p14="http://schemas.microsoft.com/office/powerpoint/2010/main" xmlns="" val="227011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2C19661C-E370-4BA2-9074-7F4657B9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AFC8-E58E-40F9-B663-9F56451821D1}" type="datetime8">
              <a:rPr lang="fr-FR" smtClean="0"/>
              <a:pPr/>
              <a:t>15/12/2024 08:19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E37A5394-8D47-4187-BC63-B66E8FE9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A227A4BB-E398-4D29-BF7A-DF938798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3</a:t>
            </a:fld>
            <a:endParaRPr lang="fr-FR"/>
          </a:p>
        </p:txBody>
      </p:sp>
      <p:grpSp>
        <p:nvGrpSpPr>
          <p:cNvPr id="6" name="Group 18">
            <a:extLst>
              <a:ext uri="{FF2B5EF4-FFF2-40B4-BE49-F238E27FC236}">
                <a16:creationId xmlns:a16="http://schemas.microsoft.com/office/drawing/2014/main" xmlns="" id="{AADD6174-C550-4B59-BC10-9800610AED39}"/>
              </a:ext>
            </a:extLst>
          </p:cNvPr>
          <p:cNvGrpSpPr>
            <a:grpSpLocks/>
          </p:cNvGrpSpPr>
          <p:nvPr/>
        </p:nvGrpSpPr>
        <p:grpSpPr bwMode="auto">
          <a:xfrm>
            <a:off x="901689" y="1830698"/>
            <a:ext cx="409575" cy="976313"/>
            <a:chOff x="4194" y="2160"/>
            <a:chExt cx="258" cy="615"/>
          </a:xfrm>
        </p:grpSpPr>
        <p:sp>
          <p:nvSpPr>
            <p:cNvPr id="7" name="Line 14">
              <a:extLst>
                <a:ext uri="{FF2B5EF4-FFF2-40B4-BE49-F238E27FC236}">
                  <a16:creationId xmlns:a16="http://schemas.microsoft.com/office/drawing/2014/main" xmlns="" id="{514F93B6-9448-4928-BD40-C618AFF892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4" y="2469"/>
              <a:ext cx="12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xmlns="" id="{1A329421-F354-4FB6-9B52-B4C886F0B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2160"/>
              <a:ext cx="129" cy="615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29" y="80"/>
                </a:cxn>
                <a:cxn ang="0">
                  <a:pos x="0" y="232"/>
                </a:cxn>
                <a:cxn ang="0">
                  <a:pos x="0" y="386"/>
                </a:cxn>
                <a:cxn ang="0">
                  <a:pos x="129" y="540"/>
                </a:cxn>
                <a:cxn ang="0">
                  <a:pos x="129" y="615"/>
                </a:cxn>
              </a:cxnLst>
              <a:rect l="0" t="0" r="r" b="b"/>
              <a:pathLst>
                <a:path w="129" h="615">
                  <a:moveTo>
                    <a:pt x="129" y="0"/>
                  </a:moveTo>
                  <a:lnTo>
                    <a:pt x="129" y="80"/>
                  </a:lnTo>
                  <a:lnTo>
                    <a:pt x="0" y="232"/>
                  </a:lnTo>
                  <a:lnTo>
                    <a:pt x="0" y="386"/>
                  </a:lnTo>
                  <a:lnTo>
                    <a:pt x="129" y="540"/>
                  </a:lnTo>
                  <a:lnTo>
                    <a:pt x="129" y="615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9" name="Line 16">
              <a:extLst>
                <a:ext uri="{FF2B5EF4-FFF2-40B4-BE49-F238E27FC236}">
                  <a16:creationId xmlns:a16="http://schemas.microsoft.com/office/drawing/2014/main" xmlns="" id="{984C8F04-19F3-48D6-836A-FB8980B428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3" y="2316"/>
              <a:ext cx="1" cy="30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xmlns="" id="{49B3B906-F49D-45E2-B2D2-893D24606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2586"/>
              <a:ext cx="75" cy="88"/>
            </a:xfrm>
            <a:custGeom>
              <a:avLst/>
              <a:gdLst/>
              <a:ahLst/>
              <a:cxnLst>
                <a:cxn ang="0">
                  <a:pos x="75" y="88"/>
                </a:cxn>
                <a:cxn ang="0">
                  <a:pos x="33" y="0"/>
                </a:cxn>
                <a:cxn ang="0">
                  <a:pos x="0" y="40"/>
                </a:cxn>
                <a:cxn ang="0">
                  <a:pos x="75" y="88"/>
                </a:cxn>
              </a:cxnLst>
              <a:rect l="0" t="0" r="r" b="b"/>
              <a:pathLst>
                <a:path w="75" h="88">
                  <a:moveTo>
                    <a:pt x="75" y="88"/>
                  </a:moveTo>
                  <a:lnTo>
                    <a:pt x="33" y="0"/>
                  </a:lnTo>
                  <a:lnTo>
                    <a:pt x="0" y="40"/>
                  </a:lnTo>
                  <a:lnTo>
                    <a:pt x="75" y="88"/>
                  </a:lnTo>
                  <a:close/>
                </a:path>
              </a:pathLst>
            </a:custGeom>
            <a:solidFill>
              <a:srgbClr val="FF0000"/>
            </a:solidFill>
            <a:ln w="1746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11" name="Freeform 19">
            <a:extLst>
              <a:ext uri="{FF2B5EF4-FFF2-40B4-BE49-F238E27FC236}">
                <a16:creationId xmlns:a16="http://schemas.microsoft.com/office/drawing/2014/main" xmlns="" id="{066803B4-D355-4893-A363-7B7E5D829B0A}"/>
              </a:ext>
            </a:extLst>
          </p:cNvPr>
          <p:cNvSpPr>
            <a:spLocks/>
          </p:cNvSpPr>
          <p:nvPr/>
        </p:nvSpPr>
        <p:spPr bwMode="auto">
          <a:xfrm>
            <a:off x="1311264" y="738180"/>
            <a:ext cx="920750" cy="1227138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0" y="0"/>
              </a:cxn>
              <a:cxn ang="0">
                <a:pos x="577" y="3"/>
              </a:cxn>
              <a:cxn ang="0">
                <a:pos x="580" y="773"/>
              </a:cxn>
            </a:cxnLst>
            <a:rect l="0" t="0" r="r" b="b"/>
            <a:pathLst>
              <a:path w="580" h="773">
                <a:moveTo>
                  <a:pt x="0" y="77"/>
                </a:moveTo>
                <a:lnTo>
                  <a:pt x="0" y="0"/>
                </a:lnTo>
                <a:lnTo>
                  <a:pt x="577" y="3"/>
                </a:lnTo>
                <a:lnTo>
                  <a:pt x="580" y="773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grpSp>
        <p:nvGrpSpPr>
          <p:cNvPr id="12" name="Group 22">
            <a:extLst>
              <a:ext uri="{FF2B5EF4-FFF2-40B4-BE49-F238E27FC236}">
                <a16:creationId xmlns:a16="http://schemas.microsoft.com/office/drawing/2014/main" xmlns="" id="{7D82332C-D12D-4AA1-9EA5-3906CF3D3D76}"/>
              </a:ext>
            </a:extLst>
          </p:cNvPr>
          <p:cNvGrpSpPr>
            <a:grpSpLocks/>
          </p:cNvGrpSpPr>
          <p:nvPr/>
        </p:nvGrpSpPr>
        <p:grpSpPr bwMode="auto">
          <a:xfrm>
            <a:off x="2027226" y="1957380"/>
            <a:ext cx="409575" cy="123825"/>
            <a:chOff x="4903" y="2235"/>
            <a:chExt cx="258" cy="78"/>
          </a:xfrm>
        </p:grpSpPr>
        <p:sp>
          <p:nvSpPr>
            <p:cNvPr id="13" name="Line 20">
              <a:extLst>
                <a:ext uri="{FF2B5EF4-FFF2-40B4-BE49-F238E27FC236}">
                  <a16:creationId xmlns:a16="http://schemas.microsoft.com/office/drawing/2014/main" xmlns="" id="{0C8702E7-F985-4066-9F73-9124D10271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" y="2312"/>
              <a:ext cx="129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4" name="Line 21">
              <a:extLst>
                <a:ext uri="{FF2B5EF4-FFF2-40B4-BE49-F238E27FC236}">
                  <a16:creationId xmlns:a16="http://schemas.microsoft.com/office/drawing/2014/main" xmlns="" id="{28955AC2-9C40-40F9-934B-E75130F41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3" y="2235"/>
              <a:ext cx="258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15" name="Rectangle 23">
            <a:extLst>
              <a:ext uri="{FF2B5EF4-FFF2-40B4-BE49-F238E27FC236}">
                <a16:creationId xmlns:a16="http://schemas.microsoft.com/office/drawing/2014/main" xmlns="" id="{ADD7FFED-1AEC-4A65-BA91-3D3CFCB4A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614" y="1655755"/>
            <a:ext cx="3429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800" i="1">
                <a:solidFill>
                  <a:srgbClr val="000000"/>
                </a:solidFill>
                <a:effectLst/>
                <a:latin typeface="Times New Roman" pitchFamily="18" charset="0"/>
              </a:rPr>
              <a:t>Vcc</a:t>
            </a:r>
            <a:endParaRPr lang="fr-FR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" name="Rectangle 24">
            <a:extLst>
              <a:ext uri="{FF2B5EF4-FFF2-40B4-BE49-F238E27FC236}">
                <a16:creationId xmlns:a16="http://schemas.microsoft.com/office/drawing/2014/main" xmlns="" id="{B373D56E-37BF-4A78-82C8-EF3D70A31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64" y="1044568"/>
            <a:ext cx="241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800" i="1" dirty="0">
                <a:solidFill>
                  <a:srgbClr val="000000"/>
                </a:solidFill>
                <a:effectLst/>
                <a:latin typeface="Times New Roman" pitchFamily="18" charset="0"/>
              </a:rPr>
              <a:t>Rc</a:t>
            </a:r>
            <a:endParaRPr lang="fr-FR" sz="1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xmlns="" id="{9505B10C-FBE4-40AD-BFF5-DD54BCAF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01" y="1276343"/>
            <a:ext cx="31258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800" i="1" dirty="0">
                <a:solidFill>
                  <a:srgbClr val="000000"/>
                </a:solidFill>
                <a:effectLst/>
                <a:latin typeface="Times New Roman" pitchFamily="18" charset="0"/>
              </a:rPr>
              <a:t>R</a:t>
            </a:r>
            <a:r>
              <a:rPr lang="fr-FR" sz="1800" i="1" baseline="-25000" dirty="0">
                <a:solidFill>
                  <a:srgbClr val="000000"/>
                </a:solidFill>
                <a:effectLst/>
                <a:latin typeface="Times New Roman" pitchFamily="18" charset="0"/>
              </a:rPr>
              <a:t>B1</a:t>
            </a:r>
            <a:endParaRPr lang="fr-FR" sz="1800" baseline="-25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" name="Line 26">
            <a:extLst>
              <a:ext uri="{FF2B5EF4-FFF2-40B4-BE49-F238E27FC236}">
                <a16:creationId xmlns:a16="http://schemas.microsoft.com/office/drawing/2014/main" xmlns="" id="{C0EA198E-FCE8-42F6-A6CE-A7201082F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114" y="2324093"/>
            <a:ext cx="417513" cy="47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 type="oval"/>
            <a:tailEnd type="none"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9" name="Line 27">
            <a:extLst>
              <a:ext uri="{FF2B5EF4-FFF2-40B4-BE49-F238E27FC236}">
                <a16:creationId xmlns:a16="http://schemas.microsoft.com/office/drawing/2014/main" xmlns="" id="{9DFC6206-9823-458E-9050-60F9A47AB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39" y="1347780"/>
            <a:ext cx="1588" cy="4889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0" name="Rectangle 28">
            <a:extLst>
              <a:ext uri="{FF2B5EF4-FFF2-40B4-BE49-F238E27FC236}">
                <a16:creationId xmlns:a16="http://schemas.microsoft.com/office/drawing/2014/main" xmlns="" id="{A900B799-F762-4077-B331-D74729192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26" y="857243"/>
            <a:ext cx="103188" cy="493713"/>
          </a:xfrm>
          <a:prstGeom prst="rect">
            <a:avLst/>
          </a:prstGeom>
          <a:solidFill>
            <a:srgbClr val="C0C0C0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1" name="Freeform 29">
            <a:extLst>
              <a:ext uri="{FF2B5EF4-FFF2-40B4-BE49-F238E27FC236}">
                <a16:creationId xmlns:a16="http://schemas.microsoft.com/office/drawing/2014/main" xmlns="" id="{BAFD8361-2234-4CCF-AF2D-5FE870BC33EE}"/>
              </a:ext>
            </a:extLst>
          </p:cNvPr>
          <p:cNvSpPr>
            <a:spLocks/>
          </p:cNvSpPr>
          <p:nvPr/>
        </p:nvSpPr>
        <p:spPr bwMode="auto">
          <a:xfrm>
            <a:off x="1249351" y="1465255"/>
            <a:ext cx="123825" cy="190500"/>
          </a:xfrm>
          <a:custGeom>
            <a:avLst/>
            <a:gdLst/>
            <a:ahLst/>
            <a:cxnLst>
              <a:cxn ang="0">
                <a:pos x="39" y="120"/>
              </a:cxn>
              <a:cxn ang="0">
                <a:pos x="0" y="0"/>
              </a:cxn>
              <a:cxn ang="0">
                <a:pos x="78" y="0"/>
              </a:cxn>
              <a:cxn ang="0">
                <a:pos x="39" y="120"/>
              </a:cxn>
            </a:cxnLst>
            <a:rect l="0" t="0" r="r" b="b"/>
            <a:pathLst>
              <a:path w="78" h="120">
                <a:moveTo>
                  <a:pt x="39" y="120"/>
                </a:moveTo>
                <a:lnTo>
                  <a:pt x="0" y="0"/>
                </a:lnTo>
                <a:lnTo>
                  <a:pt x="78" y="0"/>
                </a:lnTo>
                <a:lnTo>
                  <a:pt x="39" y="120"/>
                </a:lnTo>
                <a:close/>
              </a:path>
            </a:pathLst>
          </a:custGeom>
          <a:solidFill>
            <a:srgbClr val="FF0000"/>
          </a:solidFill>
          <a:ln w="17463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2" name="Rectangle 30">
            <a:extLst>
              <a:ext uri="{FF2B5EF4-FFF2-40B4-BE49-F238E27FC236}">
                <a16:creationId xmlns:a16="http://schemas.microsoft.com/office/drawing/2014/main" xmlns="" id="{A70F081A-1C99-4D65-BF4E-A109E06DC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926" y="1471605"/>
            <a:ext cx="1778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800" i="1" dirty="0">
                <a:solidFill>
                  <a:srgbClr val="000000"/>
                </a:solidFill>
                <a:effectLst/>
                <a:latin typeface="Times New Roman" pitchFamily="18" charset="0"/>
              </a:rPr>
              <a:t>Ic</a:t>
            </a:r>
            <a:endParaRPr lang="fr-FR" sz="1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xmlns="" id="{B5E5439E-A60E-4C11-ABD8-2531ED159933}"/>
              </a:ext>
            </a:extLst>
          </p:cNvPr>
          <p:cNvSpPr>
            <a:spLocks/>
          </p:cNvSpPr>
          <p:nvPr/>
        </p:nvSpPr>
        <p:spPr bwMode="auto">
          <a:xfrm>
            <a:off x="754051" y="2279643"/>
            <a:ext cx="155575" cy="117475"/>
          </a:xfrm>
          <a:custGeom>
            <a:avLst/>
            <a:gdLst/>
            <a:ahLst/>
            <a:cxnLst>
              <a:cxn ang="0">
                <a:pos x="98" y="37"/>
              </a:cxn>
              <a:cxn ang="0">
                <a:pos x="0" y="74"/>
              </a:cxn>
              <a:cxn ang="0">
                <a:pos x="0" y="0"/>
              </a:cxn>
              <a:cxn ang="0">
                <a:pos x="98" y="37"/>
              </a:cxn>
            </a:cxnLst>
            <a:rect l="0" t="0" r="r" b="b"/>
            <a:pathLst>
              <a:path w="98" h="74">
                <a:moveTo>
                  <a:pt x="98" y="37"/>
                </a:moveTo>
                <a:lnTo>
                  <a:pt x="0" y="74"/>
                </a:lnTo>
                <a:lnTo>
                  <a:pt x="0" y="0"/>
                </a:lnTo>
                <a:lnTo>
                  <a:pt x="98" y="37"/>
                </a:lnTo>
                <a:close/>
              </a:path>
            </a:pathLst>
          </a:custGeom>
          <a:solidFill>
            <a:srgbClr val="FF0000"/>
          </a:solidFill>
          <a:ln w="17463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4" name="Rectangle 32">
            <a:extLst>
              <a:ext uri="{FF2B5EF4-FFF2-40B4-BE49-F238E27FC236}">
                <a16:creationId xmlns:a16="http://schemas.microsoft.com/office/drawing/2014/main" xmlns="" id="{5AACEFBC-AE4C-4011-9AB7-DC64BA688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01" y="1990718"/>
            <a:ext cx="1538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800" i="1" dirty="0">
                <a:solidFill>
                  <a:srgbClr val="000000"/>
                </a:solidFill>
                <a:effectLst/>
                <a:latin typeface="Times New Roman" pitchFamily="18" charset="0"/>
              </a:rPr>
              <a:t>I</a:t>
            </a:r>
            <a:r>
              <a:rPr lang="fr-FR" sz="1800" i="1" baseline="-25000" dirty="0">
                <a:solidFill>
                  <a:srgbClr val="000000"/>
                </a:solidFill>
                <a:effectLst/>
                <a:latin typeface="Times New Roman" pitchFamily="18" charset="0"/>
              </a:rPr>
              <a:t>b</a:t>
            </a:r>
            <a:endParaRPr lang="fr-FR" sz="1800" baseline="-25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" name="Oval 33">
            <a:extLst>
              <a:ext uri="{FF2B5EF4-FFF2-40B4-BE49-F238E27FC236}">
                <a16:creationId xmlns:a16="http://schemas.microsoft.com/office/drawing/2014/main" xmlns="" id="{E05BABC3-FF0B-488B-A661-846B14D8C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01" y="2309805"/>
            <a:ext cx="38100" cy="47625"/>
          </a:xfrm>
          <a:prstGeom prst="ellipse">
            <a:avLst/>
          </a:prstGeom>
          <a:solidFill>
            <a:srgbClr val="0000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6" name="Oval 34">
            <a:extLst>
              <a:ext uri="{FF2B5EF4-FFF2-40B4-BE49-F238E27FC236}">
                <a16:creationId xmlns:a16="http://schemas.microsoft.com/office/drawing/2014/main" xmlns="" id="{23C308AE-DB6B-422B-8752-2B00A967F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626" y="2781293"/>
            <a:ext cx="39688" cy="47625"/>
          </a:xfrm>
          <a:prstGeom prst="ellipse">
            <a:avLst/>
          </a:prstGeom>
          <a:solidFill>
            <a:srgbClr val="0000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7" name="Oval 35">
            <a:extLst>
              <a:ext uri="{FF2B5EF4-FFF2-40B4-BE49-F238E27FC236}">
                <a16:creationId xmlns:a16="http://schemas.microsoft.com/office/drawing/2014/main" xmlns="" id="{544E18C8-EF62-4891-8A50-830A36A3C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389" y="1800218"/>
            <a:ext cx="39688" cy="47625"/>
          </a:xfrm>
          <a:prstGeom prst="ellipse">
            <a:avLst/>
          </a:prstGeom>
          <a:solidFill>
            <a:srgbClr val="0000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grpSp>
        <p:nvGrpSpPr>
          <p:cNvPr id="31" name="Group 42">
            <a:extLst>
              <a:ext uri="{FF2B5EF4-FFF2-40B4-BE49-F238E27FC236}">
                <a16:creationId xmlns:a16="http://schemas.microsoft.com/office/drawing/2014/main" xmlns="" id="{77DF949E-DBCA-4A07-A0E9-9C9DFD65690D}"/>
              </a:ext>
            </a:extLst>
          </p:cNvPr>
          <p:cNvGrpSpPr>
            <a:grpSpLocks/>
          </p:cNvGrpSpPr>
          <p:nvPr/>
        </p:nvGrpSpPr>
        <p:grpSpPr bwMode="auto">
          <a:xfrm>
            <a:off x="1195376" y="3656005"/>
            <a:ext cx="242888" cy="120650"/>
            <a:chOff x="4379" y="3305"/>
            <a:chExt cx="153" cy="76"/>
          </a:xfrm>
        </p:grpSpPr>
        <p:sp>
          <p:nvSpPr>
            <p:cNvPr id="32" name="Line 39">
              <a:extLst>
                <a:ext uri="{FF2B5EF4-FFF2-40B4-BE49-F238E27FC236}">
                  <a16:creationId xmlns:a16="http://schemas.microsoft.com/office/drawing/2014/main" xmlns="" id="{82653F81-B3DF-44BB-B98C-26797BCBD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2" y="3380"/>
              <a:ext cx="4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33" name="Line 40">
              <a:extLst>
                <a:ext uri="{FF2B5EF4-FFF2-40B4-BE49-F238E27FC236}">
                  <a16:creationId xmlns:a16="http://schemas.microsoft.com/office/drawing/2014/main" xmlns="" id="{4329BD57-B95C-4C78-BE49-00ECF4572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5" y="3342"/>
              <a:ext cx="10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34" name="Line 41">
              <a:extLst>
                <a:ext uri="{FF2B5EF4-FFF2-40B4-BE49-F238E27FC236}">
                  <a16:creationId xmlns:a16="http://schemas.microsoft.com/office/drawing/2014/main" xmlns="" id="{A5D96D6D-913C-44BF-A6F1-80B0F7F4B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9" y="3305"/>
              <a:ext cx="15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35" name="Line 43">
            <a:extLst>
              <a:ext uri="{FF2B5EF4-FFF2-40B4-BE49-F238E27FC236}">
                <a16:creationId xmlns:a16="http://schemas.microsoft.com/office/drawing/2014/main" xmlns="" id="{C0B36644-8DC6-4168-9E91-7150A3E8D0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7614" y="2806693"/>
            <a:ext cx="1588" cy="6096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6" name="Oval 44">
            <a:extLst>
              <a:ext uri="{FF2B5EF4-FFF2-40B4-BE49-F238E27FC236}">
                <a16:creationId xmlns:a16="http://schemas.microsoft.com/office/drawing/2014/main" xmlns="" id="{4A233CBB-E97A-4887-B98C-498434263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01" y="3519480"/>
            <a:ext cx="38100" cy="47625"/>
          </a:xfrm>
          <a:prstGeom prst="ellipse">
            <a:avLst/>
          </a:prstGeom>
          <a:solidFill>
            <a:srgbClr val="0000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7" name="Rectangle 45">
            <a:extLst>
              <a:ext uri="{FF2B5EF4-FFF2-40B4-BE49-F238E27FC236}">
                <a16:creationId xmlns:a16="http://schemas.microsoft.com/office/drawing/2014/main" xmlns="" id="{306F57C3-5C76-481F-9095-EF5BA0915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76" y="1223955"/>
            <a:ext cx="104775" cy="492125"/>
          </a:xfrm>
          <a:prstGeom prst="rect">
            <a:avLst/>
          </a:prstGeom>
          <a:solidFill>
            <a:srgbClr val="0033CC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8" name="Line 46">
            <a:extLst>
              <a:ext uri="{FF2B5EF4-FFF2-40B4-BE49-F238E27FC236}">
                <a16:creationId xmlns:a16="http://schemas.microsoft.com/office/drawing/2014/main" xmlns="" id="{2822DB52-3C60-4B65-B4C1-54E0469540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3701" y="1722430"/>
            <a:ext cx="0" cy="98901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9" name="Freeform 47">
            <a:extLst>
              <a:ext uri="{FF2B5EF4-FFF2-40B4-BE49-F238E27FC236}">
                <a16:creationId xmlns:a16="http://schemas.microsoft.com/office/drawing/2014/main" xmlns="" id="{744515C5-D7BA-4960-89C9-A3AEA5AD1FB5}"/>
              </a:ext>
            </a:extLst>
          </p:cNvPr>
          <p:cNvSpPr>
            <a:spLocks/>
          </p:cNvSpPr>
          <p:nvPr/>
        </p:nvSpPr>
        <p:spPr bwMode="auto">
          <a:xfrm>
            <a:off x="492114" y="738180"/>
            <a:ext cx="819150" cy="487363"/>
          </a:xfrm>
          <a:custGeom>
            <a:avLst/>
            <a:gdLst/>
            <a:ahLst/>
            <a:cxnLst>
              <a:cxn ang="0">
                <a:pos x="516" y="0"/>
              </a:cxn>
              <a:cxn ang="0">
                <a:pos x="0" y="0"/>
              </a:cxn>
              <a:cxn ang="0">
                <a:pos x="0" y="307"/>
              </a:cxn>
            </a:cxnLst>
            <a:rect l="0" t="0" r="r" b="b"/>
            <a:pathLst>
              <a:path w="516" h="307">
                <a:moveTo>
                  <a:pt x="516" y="0"/>
                </a:moveTo>
                <a:lnTo>
                  <a:pt x="0" y="0"/>
                </a:lnTo>
                <a:lnTo>
                  <a:pt x="0" y="307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0" name="Freeform 48">
            <a:extLst>
              <a:ext uri="{FF2B5EF4-FFF2-40B4-BE49-F238E27FC236}">
                <a16:creationId xmlns:a16="http://schemas.microsoft.com/office/drawing/2014/main" xmlns="" id="{917EE97A-3D99-4B82-8923-F8A38D2858E3}"/>
              </a:ext>
            </a:extLst>
          </p:cNvPr>
          <p:cNvSpPr>
            <a:spLocks/>
          </p:cNvSpPr>
          <p:nvPr/>
        </p:nvSpPr>
        <p:spPr bwMode="auto">
          <a:xfrm>
            <a:off x="1311264" y="2087555"/>
            <a:ext cx="920750" cy="146367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80" y="922"/>
              </a:cxn>
              <a:cxn ang="0">
                <a:pos x="0" y="922"/>
              </a:cxn>
            </a:cxnLst>
            <a:rect l="0" t="0" r="r" b="b"/>
            <a:pathLst>
              <a:path w="580" h="922">
                <a:moveTo>
                  <a:pt x="580" y="0"/>
                </a:moveTo>
                <a:lnTo>
                  <a:pt x="580" y="922"/>
                </a:lnTo>
                <a:lnTo>
                  <a:pt x="0" y="92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1" name="Rectangle 49">
            <a:extLst>
              <a:ext uri="{FF2B5EF4-FFF2-40B4-BE49-F238E27FC236}">
                <a16:creationId xmlns:a16="http://schemas.microsoft.com/office/drawing/2014/main" xmlns="" id="{475FF672-07E2-4AD7-BC51-4A95A6BEF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26" y="2932105"/>
            <a:ext cx="103188" cy="492125"/>
          </a:xfrm>
          <a:prstGeom prst="rect">
            <a:avLst/>
          </a:prstGeom>
          <a:solidFill>
            <a:srgbClr val="C0C0C0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2" name="Line 50">
            <a:extLst>
              <a:ext uri="{FF2B5EF4-FFF2-40B4-BE49-F238E27FC236}">
                <a16:creationId xmlns:a16="http://schemas.microsoft.com/office/drawing/2014/main" xmlns="" id="{546C23C8-6434-441C-BEEC-DC13BE425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1264" y="3428993"/>
            <a:ext cx="1588" cy="2365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3" name="Rectangle 51">
            <a:extLst>
              <a:ext uri="{FF2B5EF4-FFF2-40B4-BE49-F238E27FC236}">
                <a16:creationId xmlns:a16="http://schemas.microsoft.com/office/drawing/2014/main" xmlns="" id="{71154796-4628-4A33-8543-D1D738E8F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64" y="3119430"/>
            <a:ext cx="23564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800" i="1" dirty="0">
                <a:solidFill>
                  <a:srgbClr val="000000"/>
                </a:solidFill>
                <a:effectLst/>
                <a:latin typeface="Times New Roman" pitchFamily="18" charset="0"/>
              </a:rPr>
              <a:t>R</a:t>
            </a:r>
            <a:r>
              <a:rPr lang="fr-FR" sz="1800" i="1" baseline="-25000" dirty="0">
                <a:solidFill>
                  <a:srgbClr val="000000"/>
                </a:solidFill>
                <a:effectLst/>
                <a:latin typeface="Times New Roman" pitchFamily="18" charset="0"/>
              </a:rPr>
              <a:t>E</a:t>
            </a:r>
            <a:endParaRPr lang="fr-FR" sz="1800" baseline="-25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4" name="Rectangle 45">
            <a:extLst>
              <a:ext uri="{FF2B5EF4-FFF2-40B4-BE49-F238E27FC236}">
                <a16:creationId xmlns:a16="http://schemas.microsoft.com/office/drawing/2014/main" xmlns="" id="{B36717D3-E76B-477A-A147-652F19046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76" y="2711448"/>
            <a:ext cx="104775" cy="492125"/>
          </a:xfrm>
          <a:prstGeom prst="rect">
            <a:avLst/>
          </a:prstGeom>
          <a:solidFill>
            <a:srgbClr val="0033CC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5" name="Freeform 47">
            <a:extLst>
              <a:ext uri="{FF2B5EF4-FFF2-40B4-BE49-F238E27FC236}">
                <a16:creationId xmlns:a16="http://schemas.microsoft.com/office/drawing/2014/main" xmlns="" id="{D5C8333C-25FE-4CC3-BCBB-D6FF70DB4CF8}"/>
              </a:ext>
            </a:extLst>
          </p:cNvPr>
          <p:cNvSpPr>
            <a:spLocks/>
          </p:cNvSpPr>
          <p:nvPr/>
        </p:nvSpPr>
        <p:spPr bwMode="auto">
          <a:xfrm flipV="1">
            <a:off x="503226" y="3182937"/>
            <a:ext cx="800112" cy="358776"/>
          </a:xfrm>
          <a:custGeom>
            <a:avLst/>
            <a:gdLst/>
            <a:ahLst/>
            <a:cxnLst>
              <a:cxn ang="0">
                <a:pos x="516" y="0"/>
              </a:cxn>
              <a:cxn ang="0">
                <a:pos x="0" y="0"/>
              </a:cxn>
              <a:cxn ang="0">
                <a:pos x="0" y="307"/>
              </a:cxn>
            </a:cxnLst>
            <a:rect l="0" t="0" r="r" b="b"/>
            <a:pathLst>
              <a:path w="516" h="307">
                <a:moveTo>
                  <a:pt x="516" y="0"/>
                </a:moveTo>
                <a:lnTo>
                  <a:pt x="0" y="0"/>
                </a:lnTo>
                <a:lnTo>
                  <a:pt x="0" y="307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6" name="Rectangle 25">
            <a:extLst>
              <a:ext uri="{FF2B5EF4-FFF2-40B4-BE49-F238E27FC236}">
                <a16:creationId xmlns:a16="http://schemas.microsoft.com/office/drawing/2014/main" xmlns="" id="{CBB70B37-BF94-41C2-8498-0BB4F6CCD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64" y="2890836"/>
            <a:ext cx="31258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800" i="1" dirty="0">
                <a:solidFill>
                  <a:srgbClr val="000000"/>
                </a:solidFill>
                <a:effectLst/>
                <a:latin typeface="Times New Roman" pitchFamily="18" charset="0"/>
              </a:rPr>
              <a:t>R</a:t>
            </a:r>
            <a:r>
              <a:rPr lang="fr-FR" sz="1800" i="1" baseline="-25000" dirty="0">
                <a:solidFill>
                  <a:srgbClr val="000000"/>
                </a:solidFill>
                <a:effectLst/>
              </a:rPr>
              <a:t>B</a:t>
            </a:r>
            <a:r>
              <a:rPr lang="fr-FR" sz="1800" i="1" baseline="-25000" dirty="0">
                <a:solidFill>
                  <a:srgbClr val="000000"/>
                </a:solidFill>
                <a:effectLst/>
                <a:latin typeface="Times New Roman" pitchFamily="18" charset="0"/>
              </a:rPr>
              <a:t>2</a:t>
            </a:r>
            <a:endParaRPr lang="fr-FR" sz="1800" baseline="-25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xmlns="" id="{E14DA9C7-47CF-4384-B58D-1C3CCDAD6167}"/>
              </a:ext>
            </a:extLst>
          </p:cNvPr>
          <p:cNvGrpSpPr/>
          <p:nvPr/>
        </p:nvGrpSpPr>
        <p:grpSpPr>
          <a:xfrm>
            <a:off x="3140086" y="499264"/>
            <a:ext cx="3875088" cy="3435350"/>
            <a:chOff x="4943475" y="2927350"/>
            <a:chExt cx="3875088" cy="3435350"/>
          </a:xfrm>
        </p:grpSpPr>
        <p:grpSp>
          <p:nvGrpSpPr>
            <p:cNvPr id="48" name="Group 4">
              <a:extLst>
                <a:ext uri="{FF2B5EF4-FFF2-40B4-BE49-F238E27FC236}">
                  <a16:creationId xmlns:a16="http://schemas.microsoft.com/office/drawing/2014/main" xmlns="" id="{023A6122-DD8E-42F2-B014-BA3FA31089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0538" y="4171950"/>
              <a:ext cx="466725" cy="1103313"/>
              <a:chOff x="4194" y="2160"/>
              <a:chExt cx="258" cy="615"/>
            </a:xfrm>
          </p:grpSpPr>
          <p:sp>
            <p:nvSpPr>
              <p:cNvPr id="88" name="Line 5">
                <a:extLst>
                  <a:ext uri="{FF2B5EF4-FFF2-40B4-BE49-F238E27FC236}">
                    <a16:creationId xmlns:a16="http://schemas.microsoft.com/office/drawing/2014/main" xmlns="" id="{249E3599-9316-49F2-8E1A-9E48649611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4" y="2469"/>
                <a:ext cx="129" cy="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xmlns="" id="{C44D61E2-23DC-4F3E-AEA4-ADE016321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3" y="2160"/>
                <a:ext cx="129" cy="615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129" y="80"/>
                  </a:cxn>
                  <a:cxn ang="0">
                    <a:pos x="0" y="232"/>
                  </a:cxn>
                  <a:cxn ang="0">
                    <a:pos x="0" y="386"/>
                  </a:cxn>
                  <a:cxn ang="0">
                    <a:pos x="129" y="540"/>
                  </a:cxn>
                  <a:cxn ang="0">
                    <a:pos x="129" y="615"/>
                  </a:cxn>
                </a:cxnLst>
                <a:rect l="0" t="0" r="r" b="b"/>
                <a:pathLst>
                  <a:path w="129" h="615">
                    <a:moveTo>
                      <a:pt x="129" y="0"/>
                    </a:moveTo>
                    <a:lnTo>
                      <a:pt x="129" y="80"/>
                    </a:lnTo>
                    <a:lnTo>
                      <a:pt x="0" y="232"/>
                    </a:lnTo>
                    <a:lnTo>
                      <a:pt x="0" y="386"/>
                    </a:lnTo>
                    <a:lnTo>
                      <a:pt x="129" y="540"/>
                    </a:lnTo>
                    <a:lnTo>
                      <a:pt x="129" y="615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90" name="Line 7">
                <a:extLst>
                  <a:ext uri="{FF2B5EF4-FFF2-40B4-BE49-F238E27FC236}">
                    <a16:creationId xmlns:a16="http://schemas.microsoft.com/office/drawing/2014/main" xmlns="" id="{3BC24801-EB72-41F4-AC12-D36DCB6A8D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3" y="2316"/>
                <a:ext cx="1" cy="30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91" name="Freeform 8">
                <a:extLst>
                  <a:ext uri="{FF2B5EF4-FFF2-40B4-BE49-F238E27FC236}">
                    <a16:creationId xmlns:a16="http://schemas.microsoft.com/office/drawing/2014/main" xmlns="" id="{9043ED71-46F1-4402-8BC5-C28BCCF617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2586"/>
                <a:ext cx="75" cy="88"/>
              </a:xfrm>
              <a:custGeom>
                <a:avLst/>
                <a:gdLst/>
                <a:ahLst/>
                <a:cxnLst>
                  <a:cxn ang="0">
                    <a:pos x="75" y="88"/>
                  </a:cxn>
                  <a:cxn ang="0">
                    <a:pos x="33" y="0"/>
                  </a:cxn>
                  <a:cxn ang="0">
                    <a:pos x="0" y="40"/>
                  </a:cxn>
                  <a:cxn ang="0">
                    <a:pos x="75" y="88"/>
                  </a:cxn>
                </a:cxnLst>
                <a:rect l="0" t="0" r="r" b="b"/>
                <a:pathLst>
                  <a:path w="75" h="88">
                    <a:moveTo>
                      <a:pt x="75" y="88"/>
                    </a:moveTo>
                    <a:lnTo>
                      <a:pt x="33" y="0"/>
                    </a:lnTo>
                    <a:lnTo>
                      <a:pt x="0" y="40"/>
                    </a:lnTo>
                    <a:lnTo>
                      <a:pt x="75" y="88"/>
                    </a:lnTo>
                    <a:close/>
                  </a:path>
                </a:pathLst>
              </a:custGeom>
              <a:solidFill>
                <a:srgbClr val="000000"/>
              </a:solidFill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</p:grp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xmlns="" id="{A794FD91-6CBC-45BB-8A64-D832F7E05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7263" y="2927350"/>
              <a:ext cx="1052513" cy="1387475"/>
            </a:xfrm>
            <a:custGeom>
              <a:avLst/>
              <a:gdLst/>
              <a:ahLst/>
              <a:cxnLst>
                <a:cxn ang="0">
                  <a:pos x="0" y="77"/>
                </a:cxn>
                <a:cxn ang="0">
                  <a:pos x="0" y="0"/>
                </a:cxn>
                <a:cxn ang="0">
                  <a:pos x="577" y="3"/>
                </a:cxn>
                <a:cxn ang="0">
                  <a:pos x="580" y="773"/>
                </a:cxn>
              </a:cxnLst>
              <a:rect l="0" t="0" r="r" b="b"/>
              <a:pathLst>
                <a:path w="580" h="773">
                  <a:moveTo>
                    <a:pt x="0" y="77"/>
                  </a:moveTo>
                  <a:lnTo>
                    <a:pt x="0" y="0"/>
                  </a:lnTo>
                  <a:lnTo>
                    <a:pt x="577" y="3"/>
                  </a:lnTo>
                  <a:lnTo>
                    <a:pt x="580" y="773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grpSp>
          <p:nvGrpSpPr>
            <p:cNvPr id="50" name="Group 10">
              <a:extLst>
                <a:ext uri="{FF2B5EF4-FFF2-40B4-BE49-F238E27FC236}">
                  <a16:creationId xmlns:a16="http://schemas.microsoft.com/office/drawing/2014/main" xmlns="" id="{CDFC7CCC-8A59-48C5-9163-F15EF251E8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26413" y="4305300"/>
              <a:ext cx="466725" cy="141288"/>
              <a:chOff x="4903" y="2235"/>
              <a:chExt cx="258" cy="78"/>
            </a:xfrm>
          </p:grpSpPr>
          <p:sp>
            <p:nvSpPr>
              <p:cNvPr id="86" name="Line 11">
                <a:extLst>
                  <a:ext uri="{FF2B5EF4-FFF2-40B4-BE49-F238E27FC236}">
                    <a16:creationId xmlns:a16="http://schemas.microsoft.com/office/drawing/2014/main" xmlns="" id="{76DB538D-67C7-454D-8736-32F31817D5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7" y="2312"/>
                <a:ext cx="129" cy="1"/>
              </a:xfrm>
              <a:prstGeom prst="line">
                <a:avLst/>
              </a:prstGeom>
              <a:noFill/>
              <a:ln w="333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87" name="Line 12">
                <a:extLst>
                  <a:ext uri="{FF2B5EF4-FFF2-40B4-BE49-F238E27FC236}">
                    <a16:creationId xmlns:a16="http://schemas.microsoft.com/office/drawing/2014/main" xmlns="" id="{02FD3E25-ED46-4682-A160-EF19EF91DD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03" y="2235"/>
                <a:ext cx="258" cy="1"/>
              </a:xfrm>
              <a:prstGeom prst="line">
                <a:avLst/>
              </a:prstGeom>
              <a:noFill/>
              <a:ln w="333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</p:grpSp>
        <p:sp>
          <p:nvSpPr>
            <p:cNvPr id="51" name="Rectangle 13">
              <a:extLst>
                <a:ext uri="{FF2B5EF4-FFF2-40B4-BE49-F238E27FC236}">
                  <a16:creationId xmlns:a16="http://schemas.microsoft.com/office/drawing/2014/main" xmlns="" id="{9782E8D1-C216-4A01-9A07-51CEC2BDF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5663" y="3963988"/>
              <a:ext cx="342900" cy="249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fr-FR" sz="1800" i="1">
                  <a:solidFill>
                    <a:srgbClr val="000000"/>
                  </a:solidFill>
                  <a:effectLst/>
                  <a:latin typeface="Times New Roman" pitchFamily="18" charset="0"/>
                </a:rPr>
                <a:t>Vcc</a:t>
              </a:r>
              <a:endParaRPr lang="fr-FR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" name="Rectangle 14">
              <a:extLst>
                <a:ext uri="{FF2B5EF4-FFF2-40B4-BE49-F238E27FC236}">
                  <a16:creationId xmlns:a16="http://schemas.microsoft.com/office/drawing/2014/main" xmlns="" id="{10C4E1A7-8A2B-4121-BD9E-47C394448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3273425"/>
              <a:ext cx="2413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fr-FR" sz="1800" i="1" dirty="0">
                  <a:solidFill>
                    <a:srgbClr val="000000"/>
                  </a:solidFill>
                  <a:effectLst/>
                  <a:latin typeface="Times New Roman" pitchFamily="18" charset="0"/>
                </a:rPr>
                <a:t>Rc</a:t>
              </a:r>
              <a:endParaRPr lang="fr-FR" sz="18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3" name="Line 16">
              <a:extLst>
                <a:ext uri="{FF2B5EF4-FFF2-40B4-BE49-F238E27FC236}">
                  <a16:creationId xmlns:a16="http://schemas.microsoft.com/office/drawing/2014/main" xmlns="" id="{0163D3BD-E9C3-4512-BA2C-AEAB87158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2225" y="4710113"/>
              <a:ext cx="476250" cy="635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54" name="Line 17">
              <a:extLst>
                <a:ext uri="{FF2B5EF4-FFF2-40B4-BE49-F238E27FC236}">
                  <a16:creationId xmlns:a16="http://schemas.microsoft.com/office/drawing/2014/main" xmlns="" id="{A766FBDF-804A-4793-9D76-2D6DCAE28B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7263" y="3616325"/>
              <a:ext cx="3175" cy="55245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55" name="Rectangle 18">
              <a:extLst>
                <a:ext uri="{FF2B5EF4-FFF2-40B4-BE49-F238E27FC236}">
                  <a16:creationId xmlns:a16="http://schemas.microsoft.com/office/drawing/2014/main" xmlns="" id="{4540C74B-395F-4064-B66B-EA6116EED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875" y="3062288"/>
              <a:ext cx="117475" cy="557213"/>
            </a:xfrm>
            <a:prstGeom prst="rect">
              <a:avLst/>
            </a:prstGeom>
            <a:solidFill>
              <a:srgbClr val="C0C0C0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xmlns="" id="{7212F5D8-5B1F-43AF-A09A-7129DB38B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7413" y="3749675"/>
              <a:ext cx="141288" cy="214313"/>
            </a:xfrm>
            <a:custGeom>
              <a:avLst/>
              <a:gdLst/>
              <a:ahLst/>
              <a:cxnLst>
                <a:cxn ang="0">
                  <a:pos x="39" y="120"/>
                </a:cxn>
                <a:cxn ang="0">
                  <a:pos x="0" y="0"/>
                </a:cxn>
                <a:cxn ang="0">
                  <a:pos x="78" y="0"/>
                </a:cxn>
                <a:cxn ang="0">
                  <a:pos x="39" y="120"/>
                </a:cxn>
              </a:cxnLst>
              <a:rect l="0" t="0" r="r" b="b"/>
              <a:pathLst>
                <a:path w="78" h="120">
                  <a:moveTo>
                    <a:pt x="39" y="120"/>
                  </a:moveTo>
                  <a:lnTo>
                    <a:pt x="0" y="0"/>
                  </a:lnTo>
                  <a:lnTo>
                    <a:pt x="78" y="0"/>
                  </a:lnTo>
                  <a:lnTo>
                    <a:pt x="39" y="120"/>
                  </a:lnTo>
                  <a:close/>
                </a:path>
              </a:pathLst>
            </a:custGeom>
            <a:solidFill>
              <a:srgbClr val="FF0000"/>
            </a:solidFill>
            <a:ln w="1746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57" name="Rectangle 20">
              <a:extLst>
                <a:ext uri="{FF2B5EF4-FFF2-40B4-BE49-F238E27FC236}">
                  <a16:creationId xmlns:a16="http://schemas.microsoft.com/office/drawing/2014/main" xmlns="" id="{10BC58F9-9718-4882-A551-83B3F9105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5213" y="3756025"/>
              <a:ext cx="1778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fr-FR" sz="1800" i="1" dirty="0">
                  <a:solidFill>
                    <a:srgbClr val="000000"/>
                  </a:solidFill>
                  <a:effectLst/>
                  <a:latin typeface="Times New Roman" pitchFamily="18" charset="0"/>
                </a:rPr>
                <a:t>Ic</a:t>
              </a:r>
              <a:endParaRPr lang="fr-FR" sz="18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xmlns="" id="{8ECAB41B-1943-47C7-AA84-0D8352A0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950" y="4659313"/>
              <a:ext cx="177800" cy="133350"/>
            </a:xfrm>
            <a:custGeom>
              <a:avLst/>
              <a:gdLst/>
              <a:ahLst/>
              <a:cxnLst>
                <a:cxn ang="0">
                  <a:pos x="98" y="37"/>
                </a:cxn>
                <a:cxn ang="0">
                  <a:pos x="0" y="74"/>
                </a:cxn>
                <a:cxn ang="0">
                  <a:pos x="0" y="0"/>
                </a:cxn>
                <a:cxn ang="0">
                  <a:pos x="98" y="37"/>
                </a:cxn>
              </a:cxnLst>
              <a:rect l="0" t="0" r="r" b="b"/>
              <a:pathLst>
                <a:path w="98" h="74">
                  <a:moveTo>
                    <a:pt x="98" y="37"/>
                  </a:moveTo>
                  <a:lnTo>
                    <a:pt x="0" y="74"/>
                  </a:lnTo>
                  <a:lnTo>
                    <a:pt x="0" y="0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0000"/>
            </a:solidFill>
            <a:ln w="1746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59" name="Rectangle 22">
              <a:extLst>
                <a:ext uri="{FF2B5EF4-FFF2-40B4-BE49-F238E27FC236}">
                  <a16:creationId xmlns:a16="http://schemas.microsoft.com/office/drawing/2014/main" xmlns="" id="{56FEB464-C5E2-4F61-99CE-3E33B847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3675" y="4343400"/>
              <a:ext cx="169863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fr-FR" sz="1800" i="1" dirty="0">
                  <a:solidFill>
                    <a:srgbClr val="000000"/>
                  </a:solidFill>
                  <a:effectLst/>
                  <a:latin typeface="Times New Roman" pitchFamily="18" charset="0"/>
                </a:rPr>
                <a:t>I</a:t>
              </a:r>
              <a:r>
                <a:rPr lang="fr-FR" sz="1800" i="1" baseline="-25000" dirty="0">
                  <a:solidFill>
                    <a:srgbClr val="000000"/>
                  </a:solidFill>
                  <a:effectLst/>
                  <a:latin typeface="Times New Roman" pitchFamily="18" charset="0"/>
                </a:rPr>
                <a:t>B</a:t>
              </a:r>
              <a:endParaRPr lang="fr-FR" sz="1800" baseline="-250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0" name="Oval 23">
              <a:extLst>
                <a:ext uri="{FF2B5EF4-FFF2-40B4-BE49-F238E27FC236}">
                  <a16:creationId xmlns:a16="http://schemas.microsoft.com/office/drawing/2014/main" xmlns="" id="{08DC7B04-17F0-4E0B-AA1B-1EB5CCC3D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8963" y="4699000"/>
              <a:ext cx="44450" cy="53975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61" name="Oval 24">
              <a:extLst>
                <a:ext uri="{FF2B5EF4-FFF2-40B4-BE49-F238E27FC236}">
                  <a16:creationId xmlns:a16="http://schemas.microsoft.com/office/drawing/2014/main" xmlns="" id="{ACB096AE-BD99-4A6E-95B6-5F4A50D2F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5038" y="5237163"/>
              <a:ext cx="44450" cy="53975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62" name="Oval 25">
              <a:extLst>
                <a:ext uri="{FF2B5EF4-FFF2-40B4-BE49-F238E27FC236}">
                  <a16:creationId xmlns:a16="http://schemas.microsoft.com/office/drawing/2014/main" xmlns="" id="{869D0EFA-AC40-424B-AD51-3A359CC9F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9800" y="4127500"/>
              <a:ext cx="46038" cy="53975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grpSp>
          <p:nvGrpSpPr>
            <p:cNvPr id="66" name="Group 29">
              <a:extLst>
                <a:ext uri="{FF2B5EF4-FFF2-40B4-BE49-F238E27FC236}">
                  <a16:creationId xmlns:a16="http://schemas.microsoft.com/office/drawing/2014/main" xmlns="" id="{C06D013F-34AF-4016-ADC3-91BBF21327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5500" y="6226175"/>
              <a:ext cx="277813" cy="136525"/>
              <a:chOff x="4379" y="3305"/>
              <a:chExt cx="153" cy="76"/>
            </a:xfrm>
          </p:grpSpPr>
          <p:sp>
            <p:nvSpPr>
              <p:cNvPr id="83" name="Line 30">
                <a:extLst>
                  <a:ext uri="{FF2B5EF4-FFF2-40B4-BE49-F238E27FC236}">
                    <a16:creationId xmlns:a16="http://schemas.microsoft.com/office/drawing/2014/main" xmlns="" id="{B6D22774-B3AA-4C3C-90C9-14C8CDE2B7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32" y="3380"/>
                <a:ext cx="45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84" name="Line 31">
                <a:extLst>
                  <a:ext uri="{FF2B5EF4-FFF2-40B4-BE49-F238E27FC236}">
                    <a16:creationId xmlns:a16="http://schemas.microsoft.com/office/drawing/2014/main" xmlns="" id="{9722178F-DCD2-4EEA-A7ED-E1FD944FD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5" y="3342"/>
                <a:ext cx="10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85" name="Line 32">
                <a:extLst>
                  <a:ext uri="{FF2B5EF4-FFF2-40B4-BE49-F238E27FC236}">
                    <a16:creationId xmlns:a16="http://schemas.microsoft.com/office/drawing/2014/main" xmlns="" id="{7CA40A3C-B9D6-4CE0-91B6-FC1AD777DD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9" y="3305"/>
                <a:ext cx="153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</p:grpSp>
        <p:sp>
          <p:nvSpPr>
            <p:cNvPr id="67" name="Line 33">
              <a:extLst>
                <a:ext uri="{FF2B5EF4-FFF2-40B4-BE49-F238E27FC236}">
                  <a16:creationId xmlns:a16="http://schemas.microsoft.com/office/drawing/2014/main" xmlns="" id="{1960B32B-A48F-4729-9639-FA33B69C09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5200" y="5265738"/>
              <a:ext cx="1588" cy="68897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68" name="Oval 34">
              <a:extLst>
                <a:ext uri="{FF2B5EF4-FFF2-40B4-BE49-F238E27FC236}">
                  <a16:creationId xmlns:a16="http://schemas.microsoft.com/office/drawing/2014/main" xmlns="" id="{334F2B23-74F6-4226-B7BB-D03851FC1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8213" y="6072188"/>
              <a:ext cx="42863" cy="53975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69" name="Rectangle 35">
              <a:extLst>
                <a:ext uri="{FF2B5EF4-FFF2-40B4-BE49-F238E27FC236}">
                  <a16:creationId xmlns:a16="http://schemas.microsoft.com/office/drawing/2014/main" xmlns="" id="{A50045DB-AF1D-455B-B8FF-90147423DB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030913" y="4443412"/>
              <a:ext cx="119063" cy="555625"/>
            </a:xfrm>
            <a:prstGeom prst="rect">
              <a:avLst/>
            </a:prstGeom>
            <a:solidFill>
              <a:srgbClr val="0033CC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xmlns="" id="{2FE973E7-F095-4594-8D36-E971F2F15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700" y="4452938"/>
              <a:ext cx="1997075" cy="1654175"/>
            </a:xfrm>
            <a:custGeom>
              <a:avLst/>
              <a:gdLst/>
              <a:ahLst/>
              <a:cxnLst>
                <a:cxn ang="0">
                  <a:pos x="1101" y="0"/>
                </a:cxn>
                <a:cxn ang="0">
                  <a:pos x="1101" y="922"/>
                </a:cxn>
                <a:cxn ang="0">
                  <a:pos x="0" y="921"/>
                </a:cxn>
              </a:cxnLst>
              <a:rect l="0" t="0" r="r" b="b"/>
              <a:pathLst>
                <a:path w="1101" h="922">
                  <a:moveTo>
                    <a:pt x="1101" y="0"/>
                  </a:moveTo>
                  <a:lnTo>
                    <a:pt x="1101" y="922"/>
                  </a:lnTo>
                  <a:lnTo>
                    <a:pt x="0" y="921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71" name="Rectangle 39">
              <a:extLst>
                <a:ext uri="{FF2B5EF4-FFF2-40B4-BE49-F238E27FC236}">
                  <a16:creationId xmlns:a16="http://schemas.microsoft.com/office/drawing/2014/main" xmlns="" id="{C4AE0DD8-F969-41F1-9078-CD5E06ADD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875" y="5408613"/>
              <a:ext cx="117475" cy="555625"/>
            </a:xfrm>
            <a:prstGeom prst="rect">
              <a:avLst/>
            </a:prstGeom>
            <a:solidFill>
              <a:srgbClr val="C0C0C0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72" name="Line 40">
              <a:extLst>
                <a:ext uri="{FF2B5EF4-FFF2-40B4-BE49-F238E27FC236}">
                  <a16:creationId xmlns:a16="http://schemas.microsoft.com/office/drawing/2014/main" xmlns="" id="{0848691B-C234-40E0-8B39-5F4312CA1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7263" y="5969000"/>
              <a:ext cx="3175" cy="2682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73" name="Rectangle 41">
              <a:extLst>
                <a:ext uri="{FF2B5EF4-FFF2-40B4-BE49-F238E27FC236}">
                  <a16:creationId xmlns:a16="http://schemas.microsoft.com/office/drawing/2014/main" xmlns="" id="{7852E4B6-7DCE-4A64-9F1D-612E4BA51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19750"/>
              <a:ext cx="1397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fr-FR" sz="1800" i="1">
                  <a:solidFill>
                    <a:srgbClr val="000000"/>
                  </a:solidFill>
                  <a:effectLst/>
                  <a:latin typeface="Times New Roman" pitchFamily="18" charset="0"/>
                </a:rPr>
                <a:t>R</a:t>
              </a:r>
              <a:endParaRPr lang="fr-FR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4" name="Rectangle 42">
              <a:extLst>
                <a:ext uri="{FF2B5EF4-FFF2-40B4-BE49-F238E27FC236}">
                  <a16:creationId xmlns:a16="http://schemas.microsoft.com/office/drawing/2014/main" xmlns="" id="{4197C7B5-C4FD-41BD-B926-4A19C5627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2213" y="5700713"/>
              <a:ext cx="1397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fr-FR" sz="1800" i="1">
                  <a:solidFill>
                    <a:srgbClr val="000000"/>
                  </a:solidFill>
                  <a:effectLst/>
                  <a:latin typeface="Times New Roman" pitchFamily="18" charset="0"/>
                </a:rPr>
                <a:t>E</a:t>
              </a:r>
              <a:endParaRPr lang="fr-FR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5" name="Line 51">
              <a:extLst>
                <a:ext uri="{FF2B5EF4-FFF2-40B4-BE49-F238E27FC236}">
                  <a16:creationId xmlns:a16="http://schemas.microsoft.com/office/drawing/2014/main" xmlns="" id="{867A1A9F-0C31-4FCE-8500-BA11EF45F9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7163" y="4722813"/>
              <a:ext cx="569913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36000" tIns="46800" rIns="36000" bIns="46800">
              <a:spAutoFit/>
            </a:bodyPr>
            <a:lstStyle/>
            <a:p>
              <a:pPr>
                <a:defRPr/>
              </a:pPr>
              <a:endParaRPr lang="fr-FR"/>
            </a:p>
          </p:txBody>
        </p:sp>
        <p:grpSp>
          <p:nvGrpSpPr>
            <p:cNvPr id="76" name="Group 52">
              <a:extLst>
                <a:ext uri="{FF2B5EF4-FFF2-40B4-BE49-F238E27FC236}">
                  <a16:creationId xmlns:a16="http://schemas.microsoft.com/office/drawing/2014/main" xmlns="" id="{44092EAF-45F2-4B98-9C4F-48752C6463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3475" y="5276850"/>
              <a:ext cx="466725" cy="141288"/>
              <a:chOff x="4903" y="2235"/>
              <a:chExt cx="258" cy="78"/>
            </a:xfrm>
          </p:grpSpPr>
          <p:sp>
            <p:nvSpPr>
              <p:cNvPr id="81" name="Line 53">
                <a:extLst>
                  <a:ext uri="{FF2B5EF4-FFF2-40B4-BE49-F238E27FC236}">
                    <a16:creationId xmlns:a16="http://schemas.microsoft.com/office/drawing/2014/main" xmlns="" id="{BF1358D9-6144-4A6F-9B4B-5D29AA5CDB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7" y="2312"/>
                <a:ext cx="129" cy="1"/>
              </a:xfrm>
              <a:prstGeom prst="line">
                <a:avLst/>
              </a:prstGeom>
              <a:noFill/>
              <a:ln w="33338">
                <a:solidFill>
                  <a:srgbClr val="00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82" name="Line 54">
                <a:extLst>
                  <a:ext uri="{FF2B5EF4-FFF2-40B4-BE49-F238E27FC236}">
                    <a16:creationId xmlns:a16="http://schemas.microsoft.com/office/drawing/2014/main" xmlns="" id="{2A646DA3-D2A3-44FD-9275-DE39F82A5A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03" y="2235"/>
                <a:ext cx="258" cy="1"/>
              </a:xfrm>
              <a:prstGeom prst="line">
                <a:avLst/>
              </a:prstGeom>
              <a:noFill/>
              <a:ln w="33338">
                <a:solidFill>
                  <a:srgbClr val="00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</p:grpSp>
        <p:sp>
          <p:nvSpPr>
            <p:cNvPr id="77" name="Freeform 56">
              <a:extLst>
                <a:ext uri="{FF2B5EF4-FFF2-40B4-BE49-F238E27FC236}">
                  <a16:creationId xmlns:a16="http://schemas.microsoft.com/office/drawing/2014/main" xmlns="" id="{85D6E943-78DE-49CF-9C37-8FC2A006B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2075" y="4722813"/>
              <a:ext cx="623888" cy="541338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0" y="0"/>
                </a:cxn>
                <a:cxn ang="0">
                  <a:pos x="0" y="440"/>
                </a:cxn>
              </a:cxnLst>
              <a:rect l="0" t="0" r="r" b="b"/>
              <a:pathLst>
                <a:path w="393" h="440">
                  <a:moveTo>
                    <a:pt x="393" y="0"/>
                  </a:moveTo>
                  <a:lnTo>
                    <a:pt x="0" y="0"/>
                  </a:lnTo>
                  <a:lnTo>
                    <a:pt x="0" y="440"/>
                  </a:lnTo>
                </a:path>
              </a:pathLst>
            </a:custGeom>
            <a:noFill/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46800" rIns="36000" bIns="46800">
              <a:spAutoFit/>
            </a:bodyPr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78" name="Freeform 57">
              <a:extLst>
                <a:ext uri="{FF2B5EF4-FFF2-40B4-BE49-F238E27FC236}">
                  <a16:creationId xmlns:a16="http://schemas.microsoft.com/office/drawing/2014/main" xmlns="" id="{6B212A12-89D8-4787-8A61-6F5E63D03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4775" y="5416770"/>
              <a:ext cx="1227138" cy="684000"/>
            </a:xfrm>
            <a:custGeom>
              <a:avLst/>
              <a:gdLst/>
              <a:ahLst/>
              <a:cxnLst>
                <a:cxn ang="0">
                  <a:pos x="773" y="325"/>
                </a:cxn>
                <a:cxn ang="0">
                  <a:pos x="0" y="325"/>
                </a:cxn>
                <a:cxn ang="0">
                  <a:pos x="0" y="0"/>
                </a:cxn>
              </a:cxnLst>
              <a:rect l="0" t="0" r="r" b="b"/>
              <a:pathLst>
                <a:path w="773" h="325">
                  <a:moveTo>
                    <a:pt x="773" y="325"/>
                  </a:moveTo>
                  <a:lnTo>
                    <a:pt x="0" y="325"/>
                  </a:lnTo>
                  <a:lnTo>
                    <a:pt x="0" y="0"/>
                  </a:lnTo>
                </a:path>
              </a:pathLst>
            </a:custGeom>
            <a:noFill/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46800" rIns="36000" bIns="46800">
              <a:spAutoFit/>
            </a:bodyPr>
            <a:lstStyle/>
            <a:p>
              <a:pPr>
                <a:defRPr/>
              </a:pPr>
              <a:endParaRPr lang="fr-FR"/>
            </a:p>
          </p:txBody>
        </p:sp>
        <p:graphicFrame>
          <p:nvGraphicFramePr>
            <p:cNvPr id="79" name="Object 60">
              <a:extLst>
                <a:ext uri="{FF2B5EF4-FFF2-40B4-BE49-F238E27FC236}">
                  <a16:creationId xmlns:a16="http://schemas.microsoft.com/office/drawing/2014/main" xmlns="" id="{EB531667-045D-4E09-8A8C-C92C8BD47B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05457" y="5222880"/>
            <a:ext cx="1398587" cy="565150"/>
          </p:xfrm>
          <a:graphic>
            <a:graphicData uri="http://schemas.openxmlformats.org/presentationml/2006/ole">
              <p:oleObj spid="_x0000_s332814" name="Équation" r:id="rId3" imgW="25603200" imgH="10363200" progId="Equation.3">
                <p:embed/>
              </p:oleObj>
            </a:graphicData>
          </a:graphic>
        </p:graphicFrame>
        <p:graphicFrame>
          <p:nvGraphicFramePr>
            <p:cNvPr id="80" name="Object 62">
              <a:extLst>
                <a:ext uri="{FF2B5EF4-FFF2-40B4-BE49-F238E27FC236}">
                  <a16:creationId xmlns:a16="http://schemas.microsoft.com/office/drawing/2014/main" xmlns="" id="{FA0B5F2C-F42A-4AB3-8E48-6D5DAAAE98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10164" y="3967164"/>
            <a:ext cx="1312862" cy="619125"/>
          </p:xfrm>
          <a:graphic>
            <a:graphicData uri="http://schemas.openxmlformats.org/presentationml/2006/ole">
              <p:oleObj spid="_x0000_s332815" name="Équation" r:id="rId4" imgW="21945600" imgH="10363200" progId="Equation.3">
                <p:embed/>
              </p:oleObj>
            </a:graphicData>
          </a:graphic>
        </p:graphicFrame>
      </p:grpSp>
      <p:sp>
        <p:nvSpPr>
          <p:cNvPr id="92" name="Freeform 9">
            <a:extLst>
              <a:ext uri="{FF2B5EF4-FFF2-40B4-BE49-F238E27FC236}">
                <a16:creationId xmlns:a16="http://schemas.microsoft.com/office/drawing/2014/main" xmlns="" id="{FA1EF838-637A-47B8-A1E1-99F199319A9B}"/>
              </a:ext>
            </a:extLst>
          </p:cNvPr>
          <p:cNvSpPr>
            <a:spLocks/>
          </p:cNvSpPr>
          <p:nvPr/>
        </p:nvSpPr>
        <p:spPr bwMode="auto">
          <a:xfrm>
            <a:off x="2238003" y="4598298"/>
            <a:ext cx="1182102" cy="1004888"/>
          </a:xfrm>
          <a:custGeom>
            <a:avLst/>
            <a:gdLst/>
            <a:ahLst/>
            <a:cxnLst>
              <a:cxn ang="0">
                <a:pos x="537" y="633"/>
              </a:cxn>
              <a:cxn ang="0">
                <a:pos x="537" y="0"/>
              </a:cxn>
              <a:cxn ang="0">
                <a:pos x="0" y="0"/>
              </a:cxn>
            </a:cxnLst>
            <a:rect l="0" t="0" r="r" b="b"/>
            <a:pathLst>
              <a:path w="537" h="633">
                <a:moveTo>
                  <a:pt x="537" y="633"/>
                </a:moveTo>
                <a:lnTo>
                  <a:pt x="537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93" name="Line 10">
            <a:extLst>
              <a:ext uri="{FF2B5EF4-FFF2-40B4-BE49-F238E27FC236}">
                <a16:creationId xmlns:a16="http://schemas.microsoft.com/office/drawing/2014/main" xmlns="" id="{2CC4EECC-8AB2-46D1-9CD7-14F956FE7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6406" y="5603185"/>
            <a:ext cx="1116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94" name="Freeform 17">
            <a:extLst>
              <a:ext uri="{FF2B5EF4-FFF2-40B4-BE49-F238E27FC236}">
                <a16:creationId xmlns:a16="http://schemas.microsoft.com/office/drawing/2014/main" xmlns="" id="{12C8DD7B-1449-4447-97C6-269BC229BB6C}"/>
              </a:ext>
            </a:extLst>
          </p:cNvPr>
          <p:cNvSpPr>
            <a:spLocks/>
          </p:cNvSpPr>
          <p:nvPr/>
        </p:nvSpPr>
        <p:spPr bwMode="auto">
          <a:xfrm>
            <a:off x="2510565" y="4546704"/>
            <a:ext cx="95250" cy="101600"/>
          </a:xfrm>
          <a:custGeom>
            <a:avLst/>
            <a:gdLst/>
            <a:ahLst/>
            <a:cxnLst>
              <a:cxn ang="0">
                <a:pos x="60" y="32"/>
              </a:cxn>
              <a:cxn ang="0">
                <a:pos x="0" y="0"/>
              </a:cxn>
              <a:cxn ang="0">
                <a:pos x="0" y="64"/>
              </a:cxn>
              <a:cxn ang="0">
                <a:pos x="60" y="32"/>
              </a:cxn>
            </a:cxnLst>
            <a:rect l="0" t="0" r="r" b="b"/>
            <a:pathLst>
              <a:path w="60" h="64">
                <a:moveTo>
                  <a:pt x="60" y="32"/>
                </a:moveTo>
                <a:lnTo>
                  <a:pt x="0" y="0"/>
                </a:lnTo>
                <a:lnTo>
                  <a:pt x="0" y="64"/>
                </a:lnTo>
                <a:lnTo>
                  <a:pt x="60" y="32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95" name="Oval 19">
            <a:extLst>
              <a:ext uri="{FF2B5EF4-FFF2-40B4-BE49-F238E27FC236}">
                <a16:creationId xmlns:a16="http://schemas.microsoft.com/office/drawing/2014/main" xmlns="" id="{030FD04D-B5C9-4CC8-876F-BA61D5CD8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189" y="4572898"/>
            <a:ext cx="57150" cy="49213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D6CA1224-F8A5-44F6-93D3-177210B09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1305" y="4290938"/>
            <a:ext cx="139462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effectLst/>
                <a:latin typeface="+mn-lt"/>
              </a:rPr>
              <a:t>B</a:t>
            </a:r>
            <a:endParaRPr lang="fr-FR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97" name="Oval 22">
            <a:extLst>
              <a:ext uri="{FF2B5EF4-FFF2-40B4-BE49-F238E27FC236}">
                <a16:creationId xmlns:a16="http://schemas.microsoft.com/office/drawing/2014/main" xmlns="" id="{AD4E3D68-80CD-4715-9547-B5E887AB2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3468" y="5577785"/>
            <a:ext cx="57150" cy="49213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3FDB978E-EBF5-4251-ABB7-28458D778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730" y="5594372"/>
            <a:ext cx="12503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effectLst/>
                <a:latin typeface="+mn-lt"/>
              </a:rPr>
              <a:t>E</a:t>
            </a:r>
            <a:endParaRPr lang="fr-FR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4EA72BE8-F560-45B1-A5BD-2999AEBB1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9579" y="4941198"/>
            <a:ext cx="304571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2000" i="1" dirty="0">
                <a:solidFill>
                  <a:srgbClr val="FF0000"/>
                </a:solidFill>
                <a:effectLst/>
                <a:latin typeface="+mn-lt"/>
              </a:rPr>
              <a:t>h</a:t>
            </a:r>
            <a:r>
              <a:rPr lang="fr-FR" sz="2000" i="1" baseline="-25000" dirty="0">
                <a:solidFill>
                  <a:srgbClr val="FF0000"/>
                </a:solidFill>
                <a:effectLst/>
                <a:latin typeface="+mn-lt"/>
              </a:rPr>
              <a:t>11</a:t>
            </a:r>
            <a:endParaRPr lang="fr-FR" sz="2000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3687ED8C-B809-4AB7-B694-A67862DD4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514" y="4209791"/>
            <a:ext cx="2160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fr-FR" sz="2000" i="1" dirty="0">
                <a:solidFill>
                  <a:srgbClr val="FF0000"/>
                </a:solidFill>
                <a:effectLst/>
                <a:latin typeface="+mn-lt"/>
              </a:rPr>
              <a:t>i</a:t>
            </a:r>
            <a:r>
              <a:rPr lang="fr-FR" sz="2000" i="1" baseline="-25000" dirty="0">
                <a:solidFill>
                  <a:srgbClr val="FF0000"/>
                </a:solidFill>
                <a:effectLst/>
                <a:latin typeface="+mn-lt"/>
              </a:rPr>
              <a:t>e</a:t>
            </a:r>
            <a:endParaRPr lang="fr-FR" sz="2000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CA9578C3-F762-4641-AA4A-098A07745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051" y="4936247"/>
            <a:ext cx="157094" cy="2462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600" i="1" dirty="0">
                <a:solidFill>
                  <a:srgbClr val="0033CC"/>
                </a:solidFill>
                <a:effectLst/>
                <a:latin typeface="+mn-lt"/>
              </a:rPr>
              <a:t>v</a:t>
            </a:r>
            <a:r>
              <a:rPr lang="fr-FR" sz="1600" i="1" baseline="-25000" dirty="0">
                <a:solidFill>
                  <a:srgbClr val="0033CC"/>
                </a:solidFill>
                <a:effectLst/>
                <a:latin typeface="+mn-lt"/>
              </a:rPr>
              <a:t>e</a:t>
            </a:r>
            <a:endParaRPr lang="fr-FR" sz="1600" i="1" baseline="-25000" dirty="0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10130861-25F2-4363-B776-8570C1E22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592" y="4899923"/>
            <a:ext cx="95250" cy="403225"/>
          </a:xfrm>
          <a:prstGeom prst="rect">
            <a:avLst/>
          </a:prstGeom>
          <a:solidFill>
            <a:srgbClr val="FFFFFF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103" name="Line 28">
            <a:extLst>
              <a:ext uri="{FF2B5EF4-FFF2-40B4-BE49-F238E27FC236}">
                <a16:creationId xmlns:a16="http://schemas.microsoft.com/office/drawing/2014/main" xmlns="" id="{5605FC70-4D5E-4C8F-AD16-84352B14EE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7125" y="4606368"/>
            <a:ext cx="1417" cy="1008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+mn-lt"/>
            </a:endParaRPr>
          </a:p>
        </p:txBody>
      </p:sp>
      <p:sp>
        <p:nvSpPr>
          <p:cNvPr id="104" name="Rectangle 27">
            <a:extLst>
              <a:ext uri="{FF2B5EF4-FFF2-40B4-BE49-F238E27FC236}">
                <a16:creationId xmlns:a16="http://schemas.microsoft.com/office/drawing/2014/main" xmlns="" id="{1F119CB5-E61C-4C20-8104-103F0DEC9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005" y="4865269"/>
            <a:ext cx="120487" cy="498475"/>
          </a:xfrm>
          <a:prstGeom prst="rect">
            <a:avLst/>
          </a:prstGeom>
          <a:solidFill>
            <a:srgbClr val="C0C0C0"/>
          </a:solidFill>
          <a:ln w="222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+mn-lt"/>
            </a:endParaRPr>
          </a:p>
        </p:txBody>
      </p:sp>
      <p:sp>
        <p:nvSpPr>
          <p:cNvPr id="105" name="Rectangle 128">
            <a:extLst>
              <a:ext uri="{FF2B5EF4-FFF2-40B4-BE49-F238E27FC236}">
                <a16:creationId xmlns:a16="http://schemas.microsoft.com/office/drawing/2014/main" xmlns="" id="{F677A81E-D356-4549-B8A9-ED4F04B04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245" y="4965145"/>
            <a:ext cx="20839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800" i="1" dirty="0">
                <a:solidFill>
                  <a:srgbClr val="000000"/>
                </a:solidFill>
                <a:effectLst/>
                <a:latin typeface="+mn-lt"/>
              </a:rPr>
              <a:t>R</a:t>
            </a:r>
            <a:r>
              <a:rPr lang="fr-FR" sz="1800" i="1" baseline="-25000" dirty="0">
                <a:solidFill>
                  <a:srgbClr val="000000"/>
                </a:solidFill>
                <a:effectLst/>
                <a:latin typeface="+mn-lt"/>
              </a:rPr>
              <a:t>B</a:t>
            </a:r>
            <a:endParaRPr lang="fr-FR" sz="180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106" name="Forme libre 242">
            <a:extLst>
              <a:ext uri="{FF2B5EF4-FFF2-40B4-BE49-F238E27FC236}">
                <a16:creationId xmlns:a16="http://schemas.microsoft.com/office/drawing/2014/main" xmlns="" id="{0EB16691-A708-4C22-9D78-3FD359643557}"/>
              </a:ext>
            </a:extLst>
          </p:cNvPr>
          <p:cNvSpPr/>
          <p:nvPr/>
        </p:nvSpPr>
        <p:spPr>
          <a:xfrm>
            <a:off x="2041459" y="4652905"/>
            <a:ext cx="180340" cy="906780"/>
          </a:xfrm>
          <a:custGeom>
            <a:avLst/>
            <a:gdLst>
              <a:gd name="connsiteX0" fmla="*/ 149860 w 180340"/>
              <a:gd name="connsiteY0" fmla="*/ 906780 h 906780"/>
              <a:gd name="connsiteX1" fmla="*/ 5080 w 180340"/>
              <a:gd name="connsiteY1" fmla="*/ 441960 h 906780"/>
              <a:gd name="connsiteX2" fmla="*/ 180340 w 180340"/>
              <a:gd name="connsiteY2" fmla="*/ 0 h 90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340" h="906780">
                <a:moveTo>
                  <a:pt x="149860" y="906780"/>
                </a:moveTo>
                <a:cubicBezTo>
                  <a:pt x="74930" y="749935"/>
                  <a:pt x="0" y="593090"/>
                  <a:pt x="5080" y="441960"/>
                </a:cubicBezTo>
                <a:cubicBezTo>
                  <a:pt x="10160" y="290830"/>
                  <a:pt x="156210" y="77470"/>
                  <a:pt x="180340" y="0"/>
                </a:cubicBezTo>
              </a:path>
            </a:pathLst>
          </a:custGeom>
          <a:ln w="28575">
            <a:solidFill>
              <a:srgbClr val="0033CC"/>
            </a:solidFill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763E54B2-354A-4B69-8CF2-566D1A7ED291}"/>
                  </a:ext>
                </a:extLst>
              </p:cNvPr>
              <p:cNvSpPr txBox="1"/>
              <p:nvPr/>
            </p:nvSpPr>
            <p:spPr>
              <a:xfrm>
                <a:off x="4313063" y="4135142"/>
                <a:ext cx="3130922" cy="4090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200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sz="1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fr-FR" sz="1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sz="1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fr-FR" sz="1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𝑐𝑐</m:t>
                              </m:r>
                            </m:sub>
                          </m:sSub>
                        </m:den>
                      </m:f>
                      <m:r>
                        <a:rPr lang="fr-FR" sz="1200" b="0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200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𝑇𝑒𝑛𝑠𝑖𝑜𝑛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𝑠𝑜𝑟𝑡𝑖𝑒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𝑐𝑖𝑟𝑐𝑢𝑖𝑡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𝑜𝑢𝑣𝑒𝑟𝑡</m:t>
                          </m:r>
                        </m:num>
                        <m:den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𝑐𝑜𝑢𝑟𝑎𝑛𝑡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𝑠𝑜𝑟𝑡𝑖𝑒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𝑐𝑜𝑢𝑟𝑡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𝑐𝑖𝑟𝑐𝑢𝑖𝑡</m:t>
                          </m:r>
                        </m:den>
                      </m:f>
                    </m:oMath>
                  </m:oMathPara>
                </a14:m>
                <a:endParaRPr lang="fr-FR" sz="1200" i="1" dirty="0">
                  <a:solidFill>
                    <a:srgbClr val="002060"/>
                  </a:solidFill>
                  <a:effectLst/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63E54B2-354A-4B69-8CF2-566D1A7ED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063" y="4135142"/>
                <a:ext cx="3130922" cy="409086"/>
              </a:xfrm>
              <a:prstGeom prst="rect">
                <a:avLst/>
              </a:prstGeom>
              <a:blipFill>
                <a:blip r:embed="rId5"/>
                <a:stretch>
                  <a:fillRect l="-780" t="-1493" r="-585" b="-134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8" name="Object 4">
                <a:extLst>
                  <a:ext uri="{FF2B5EF4-FFF2-40B4-BE49-F238E27FC236}">
                    <a16:creationId xmlns:a16="http://schemas.microsoft.com/office/drawing/2014/main" id="{BBD871C4-810C-4A09-95E2-55CA5427AEAD}"/>
                  </a:ext>
                </a:extLst>
              </p:cNvPr>
              <p:cNvSpPr txBox="1"/>
              <p:nvPr/>
            </p:nvSpPr>
            <p:spPr bwMode="auto">
              <a:xfrm>
                <a:off x="5251160" y="5455087"/>
                <a:ext cx="2376984" cy="704116"/>
              </a:xfrm>
              <a:prstGeom prst="roundRect">
                <a:avLst/>
              </a:prstGeom>
              <a:noFill/>
              <a:ln w="12700">
                <a:solidFill>
                  <a:schemeClr val="bg1"/>
                </a:solidFill>
              </a:ln>
              <a:effectLst/>
            </p:spPr>
            <p:txBody>
              <a:bodyPr>
                <a:normAutofit fontScale="2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fr-FR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𝑐𝑐</m:t>
                              </m:r>
                            </m:sub>
                          </m:sSub>
                        </m:den>
                      </m:f>
                      <m:r>
                        <a:rPr lang="fr-FR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fr-F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fr-F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fr-F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fr-FR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fr-F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fr-FR" i="1" dirty="0"/>
              </a:p>
            </p:txBody>
          </p:sp>
        </mc:Choice>
        <mc:Fallback>
          <p:sp>
            <p:nvSpPr>
              <p:cNvPr id="108" name="Object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BD871C4-810C-4A09-95E2-55CA5427A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1160" y="5455087"/>
                <a:ext cx="2376984" cy="70411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bg1"/>
                </a:solidFill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16439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B056F826-499B-407B-8105-22D7784C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AFC8-E58E-40F9-B663-9F56451821D1}" type="datetime8">
              <a:rPr lang="fr-FR" smtClean="0"/>
              <a:pPr/>
              <a:t>15/12/2024 08:19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F3E4A479-1B4F-4BB3-9515-6A9C3053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7770904E-5F23-477F-92FD-9DE3E348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xmlns="" id="{D2579991-AA28-4056-ADDE-346FA5454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036" y="1426332"/>
            <a:ext cx="82800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grpSp>
        <p:nvGrpSpPr>
          <p:cNvPr id="9" name="Group 11">
            <a:extLst>
              <a:ext uri="{FF2B5EF4-FFF2-40B4-BE49-F238E27FC236}">
                <a16:creationId xmlns:a16="http://schemas.microsoft.com/office/drawing/2014/main" xmlns="" id="{E02CE653-0EEC-43E5-BEF9-68D92471F8AB}"/>
              </a:ext>
            </a:extLst>
          </p:cNvPr>
          <p:cNvGrpSpPr>
            <a:grpSpLocks/>
          </p:cNvGrpSpPr>
          <p:nvPr/>
        </p:nvGrpSpPr>
        <p:grpSpPr bwMode="auto">
          <a:xfrm>
            <a:off x="362740" y="723070"/>
            <a:ext cx="282575" cy="403225"/>
            <a:chOff x="3413" y="3221"/>
            <a:chExt cx="178" cy="254"/>
          </a:xfrm>
        </p:grpSpPr>
        <p:sp>
          <p:nvSpPr>
            <p:cNvPr id="45" name="Oval 12">
              <a:extLst>
                <a:ext uri="{FF2B5EF4-FFF2-40B4-BE49-F238E27FC236}">
                  <a16:creationId xmlns:a16="http://schemas.microsoft.com/office/drawing/2014/main" xmlns="" id="{C8CD48E8-989D-44DA-8FF3-7C6DCBDD9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3221"/>
              <a:ext cx="178" cy="16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000">
                <a:latin typeface="+mn-lt"/>
              </a:endParaRPr>
            </a:p>
          </p:txBody>
        </p:sp>
        <p:sp>
          <p:nvSpPr>
            <p:cNvPr id="46" name="Oval 13">
              <a:extLst>
                <a:ext uri="{FF2B5EF4-FFF2-40B4-BE49-F238E27FC236}">
                  <a16:creationId xmlns:a16="http://schemas.microsoft.com/office/drawing/2014/main" xmlns="" id="{E5595C7A-23AC-4D1B-A6AA-D67331609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3304"/>
              <a:ext cx="178" cy="171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000">
                <a:latin typeface="+mn-lt"/>
              </a:endParaRPr>
            </a:p>
          </p:txBody>
        </p:sp>
      </p:grpSp>
      <p:sp>
        <p:nvSpPr>
          <p:cNvPr id="10" name="Freeform 14">
            <a:extLst>
              <a:ext uri="{FF2B5EF4-FFF2-40B4-BE49-F238E27FC236}">
                <a16:creationId xmlns:a16="http://schemas.microsoft.com/office/drawing/2014/main" xmlns="" id="{5FA48C6A-85F2-4878-BFBD-77D98FC07E50}"/>
              </a:ext>
            </a:extLst>
          </p:cNvPr>
          <p:cNvSpPr>
            <a:spLocks/>
          </p:cNvSpPr>
          <p:nvPr/>
        </p:nvSpPr>
        <p:spPr bwMode="auto">
          <a:xfrm>
            <a:off x="505615" y="421445"/>
            <a:ext cx="850900" cy="301625"/>
          </a:xfrm>
          <a:custGeom>
            <a:avLst/>
            <a:gdLst/>
            <a:ahLst/>
            <a:cxnLst>
              <a:cxn ang="0">
                <a:pos x="0" y="190"/>
              </a:cxn>
              <a:cxn ang="0">
                <a:pos x="0" y="0"/>
              </a:cxn>
              <a:cxn ang="0">
                <a:pos x="536" y="0"/>
              </a:cxn>
            </a:cxnLst>
            <a:rect l="0" t="0" r="r" b="b"/>
            <a:pathLst>
              <a:path w="536" h="190">
                <a:moveTo>
                  <a:pt x="0" y="190"/>
                </a:moveTo>
                <a:lnTo>
                  <a:pt x="0" y="0"/>
                </a:lnTo>
                <a:lnTo>
                  <a:pt x="536" y="0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xmlns="" id="{EC9DC4D9-70DD-4E1E-A097-70BEF45EA0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5615" y="1124707"/>
            <a:ext cx="1587" cy="3016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xmlns="" id="{94CA67B4-EEBA-49F6-9046-D36728201482}"/>
              </a:ext>
            </a:extLst>
          </p:cNvPr>
          <p:cNvSpPr>
            <a:spLocks/>
          </p:cNvSpPr>
          <p:nvPr/>
        </p:nvSpPr>
        <p:spPr bwMode="auto">
          <a:xfrm>
            <a:off x="889790" y="370645"/>
            <a:ext cx="74612" cy="1016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47" y="0"/>
              </a:cxn>
              <a:cxn ang="0">
                <a:pos x="47" y="64"/>
              </a:cxn>
              <a:cxn ang="0">
                <a:pos x="0" y="32"/>
              </a:cxn>
            </a:cxnLst>
            <a:rect l="0" t="0" r="r" b="b"/>
            <a:pathLst>
              <a:path w="47" h="64">
                <a:moveTo>
                  <a:pt x="0" y="32"/>
                </a:moveTo>
                <a:lnTo>
                  <a:pt x="47" y="0"/>
                </a:lnTo>
                <a:lnTo>
                  <a:pt x="47" y="64"/>
                </a:lnTo>
                <a:lnTo>
                  <a:pt x="0" y="32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14" name="Oval 18">
            <a:extLst>
              <a:ext uri="{FF2B5EF4-FFF2-40B4-BE49-F238E27FC236}">
                <a16:creationId xmlns:a16="http://schemas.microsoft.com/office/drawing/2014/main" xmlns="" id="{2476419F-29AF-4871-87E5-E3198CA55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981" y="408745"/>
            <a:ext cx="57150" cy="49213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760EC27-3AFF-48E2-991F-E4B64F513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552" y="256345"/>
            <a:ext cx="136256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effectLst/>
                <a:latin typeface="+mn-lt"/>
              </a:rPr>
              <a:t>C</a:t>
            </a:r>
            <a:endParaRPr lang="fr-FR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B026465-4A90-4BD5-9DBD-1F183AB07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302" y="799270"/>
            <a:ext cx="320675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effectLst/>
                <a:latin typeface="+mn-lt"/>
                <a:sym typeface="Symbol" pitchFamily="18" charset="2"/>
              </a:rPr>
              <a:t></a:t>
            </a:r>
            <a:r>
              <a:rPr lang="fr-FR" sz="2000" i="1" dirty="0">
                <a:solidFill>
                  <a:srgbClr val="FF0000"/>
                </a:solidFill>
                <a:effectLst/>
                <a:latin typeface="+mn-lt"/>
              </a:rPr>
              <a:t>i</a:t>
            </a:r>
            <a:r>
              <a:rPr lang="fr-FR" sz="2000" i="1" baseline="-25000" dirty="0">
                <a:solidFill>
                  <a:srgbClr val="FF0000"/>
                </a:solidFill>
                <a:effectLst/>
                <a:latin typeface="+mn-lt"/>
              </a:rPr>
              <a:t>b</a:t>
            </a:r>
            <a:endParaRPr lang="fr-FR" sz="2000" i="1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22" name="Oval 26">
            <a:extLst>
              <a:ext uri="{FF2B5EF4-FFF2-40B4-BE49-F238E27FC236}">
                <a16:creationId xmlns:a16="http://schemas.microsoft.com/office/drawing/2014/main" xmlns="" id="{E0F7AEE2-CA2F-4F4F-A0D4-4B88F4C1A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08" y="1407282"/>
            <a:ext cx="57150" cy="49213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8280244-6F53-4CC8-A3A7-B43D52073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715" y="1310445"/>
            <a:ext cx="12503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effectLst/>
                <a:latin typeface="+mn-lt"/>
              </a:rPr>
              <a:t>E</a:t>
            </a:r>
            <a:endParaRPr lang="fr-FR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2A3DF76E-3306-4C29-8256-CEE6F246C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657" y="100968"/>
            <a:ext cx="12984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2000" i="1" dirty="0">
                <a:solidFill>
                  <a:srgbClr val="FF0000"/>
                </a:solidFill>
                <a:effectLst/>
                <a:latin typeface="+mn-lt"/>
              </a:rPr>
              <a:t>i</a:t>
            </a:r>
            <a:r>
              <a:rPr lang="fr-FR" sz="2000" i="1" baseline="-25000" dirty="0">
                <a:solidFill>
                  <a:srgbClr val="FF0000"/>
                </a:solidFill>
                <a:effectLst/>
                <a:latin typeface="+mn-lt"/>
              </a:rPr>
              <a:t>c</a:t>
            </a:r>
            <a:endParaRPr lang="fr-FR" sz="2000" i="1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grpSp>
        <p:nvGrpSpPr>
          <p:cNvPr id="27" name="Group 38">
            <a:extLst>
              <a:ext uri="{FF2B5EF4-FFF2-40B4-BE49-F238E27FC236}">
                <a16:creationId xmlns:a16="http://schemas.microsoft.com/office/drawing/2014/main" xmlns="" id="{7C3123D4-8C11-4A6D-B78D-E298FE4E2882}"/>
              </a:ext>
            </a:extLst>
          </p:cNvPr>
          <p:cNvGrpSpPr>
            <a:grpSpLocks/>
          </p:cNvGrpSpPr>
          <p:nvPr/>
        </p:nvGrpSpPr>
        <p:grpSpPr bwMode="auto">
          <a:xfrm>
            <a:off x="459577" y="786570"/>
            <a:ext cx="90487" cy="285750"/>
            <a:chOff x="3474" y="3261"/>
            <a:chExt cx="57" cy="180"/>
          </a:xfrm>
        </p:grpSpPr>
        <p:sp>
          <p:nvSpPr>
            <p:cNvPr id="43" name="Line 39">
              <a:extLst>
                <a:ext uri="{FF2B5EF4-FFF2-40B4-BE49-F238E27FC236}">
                  <a16:creationId xmlns:a16="http://schemas.microsoft.com/office/drawing/2014/main" xmlns="" id="{5E953442-3153-48D9-8CDB-411224B4F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1" y="3261"/>
              <a:ext cx="1" cy="14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000">
                <a:latin typeface="+mn-lt"/>
              </a:endParaRPr>
            </a:p>
          </p:txBody>
        </p:sp>
        <p:sp>
          <p:nvSpPr>
            <p:cNvPr id="44" name="Freeform 40">
              <a:extLst>
                <a:ext uri="{FF2B5EF4-FFF2-40B4-BE49-F238E27FC236}">
                  <a16:creationId xmlns:a16="http://schemas.microsoft.com/office/drawing/2014/main" xmlns="" id="{2EE90437-4349-4721-8B6A-30AA92973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4" y="3398"/>
              <a:ext cx="57" cy="43"/>
            </a:xfrm>
            <a:custGeom>
              <a:avLst/>
              <a:gdLst/>
              <a:ahLst/>
              <a:cxnLst>
                <a:cxn ang="0">
                  <a:pos x="29" y="43"/>
                </a:cxn>
                <a:cxn ang="0">
                  <a:pos x="0" y="0"/>
                </a:cxn>
                <a:cxn ang="0">
                  <a:pos x="57" y="0"/>
                </a:cxn>
                <a:cxn ang="0">
                  <a:pos x="29" y="43"/>
                </a:cxn>
              </a:cxnLst>
              <a:rect l="0" t="0" r="r" b="b"/>
              <a:pathLst>
                <a:path w="57" h="43">
                  <a:moveTo>
                    <a:pt x="29" y="43"/>
                  </a:moveTo>
                  <a:lnTo>
                    <a:pt x="0" y="0"/>
                  </a:lnTo>
                  <a:lnTo>
                    <a:pt x="57" y="0"/>
                  </a:lnTo>
                  <a:lnTo>
                    <a:pt x="29" y="43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000">
                <a:latin typeface="+mn-lt"/>
              </a:endParaRPr>
            </a:p>
          </p:txBody>
        </p:sp>
      </p:grpSp>
      <p:sp>
        <p:nvSpPr>
          <p:cNvPr id="33" name="Line 28">
            <a:extLst>
              <a:ext uri="{FF2B5EF4-FFF2-40B4-BE49-F238E27FC236}">
                <a16:creationId xmlns:a16="http://schemas.microsoft.com/office/drawing/2014/main" xmlns="" id="{A1F81C07-328A-4950-8EA8-F89C4D2AB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3961" y="429007"/>
            <a:ext cx="1417" cy="1008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>
              <a:latin typeface="+mn-lt"/>
            </a:endParaRPr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xmlns="" id="{58D24A3B-B76E-4ECA-B6E5-6FFEB4308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441" y="695528"/>
            <a:ext cx="120487" cy="498475"/>
          </a:xfrm>
          <a:prstGeom prst="rect">
            <a:avLst/>
          </a:prstGeom>
          <a:solidFill>
            <a:srgbClr val="C0C0C0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fr-FR">
              <a:latin typeface="+mn-lt"/>
            </a:endParaRPr>
          </a:p>
        </p:txBody>
      </p:sp>
      <p:sp>
        <p:nvSpPr>
          <p:cNvPr id="36" name="Forme libre 243">
            <a:extLst>
              <a:ext uri="{FF2B5EF4-FFF2-40B4-BE49-F238E27FC236}">
                <a16:creationId xmlns:a16="http://schemas.microsoft.com/office/drawing/2014/main" xmlns="" id="{4AB5638F-F8EB-4920-AB97-631DDFE6FD07}"/>
              </a:ext>
            </a:extLst>
          </p:cNvPr>
          <p:cNvSpPr/>
          <p:nvPr/>
        </p:nvSpPr>
        <p:spPr>
          <a:xfrm flipH="1">
            <a:off x="1586710" y="479544"/>
            <a:ext cx="180340" cy="906780"/>
          </a:xfrm>
          <a:custGeom>
            <a:avLst/>
            <a:gdLst>
              <a:gd name="connsiteX0" fmla="*/ 149860 w 180340"/>
              <a:gd name="connsiteY0" fmla="*/ 906780 h 906780"/>
              <a:gd name="connsiteX1" fmla="*/ 5080 w 180340"/>
              <a:gd name="connsiteY1" fmla="*/ 441960 h 906780"/>
              <a:gd name="connsiteX2" fmla="*/ 180340 w 180340"/>
              <a:gd name="connsiteY2" fmla="*/ 0 h 90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340" h="906780">
                <a:moveTo>
                  <a:pt x="149860" y="906780"/>
                </a:moveTo>
                <a:cubicBezTo>
                  <a:pt x="74930" y="749935"/>
                  <a:pt x="0" y="593090"/>
                  <a:pt x="5080" y="441960"/>
                </a:cubicBezTo>
                <a:cubicBezTo>
                  <a:pt x="10160" y="290830"/>
                  <a:pt x="156210" y="77470"/>
                  <a:pt x="180340" y="0"/>
                </a:cubicBezTo>
              </a:path>
            </a:pathLst>
          </a:custGeom>
          <a:ln w="28575">
            <a:solidFill>
              <a:srgbClr val="0033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8B97D65D-7384-417B-8C0E-7A4AAAD0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113" y="708780"/>
            <a:ext cx="268856" cy="24622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600" i="1" dirty="0">
                <a:solidFill>
                  <a:srgbClr val="0033CC"/>
                </a:solidFill>
                <a:effectLst/>
                <a:latin typeface="+mn-lt"/>
              </a:rPr>
              <a:t>v</a:t>
            </a:r>
            <a:r>
              <a:rPr lang="fr-FR" sz="1600" i="1" baseline="-25000" dirty="0">
                <a:solidFill>
                  <a:srgbClr val="0033CC"/>
                </a:solidFill>
                <a:effectLst/>
                <a:latin typeface="+mn-lt"/>
              </a:rPr>
              <a:t>sco</a:t>
            </a:r>
            <a:endParaRPr lang="fr-FR" sz="1600" i="1" baseline="-25000" dirty="0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9CA9D085-EF5E-421F-9F26-D48686287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889" y="817313"/>
            <a:ext cx="147476" cy="1846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200" i="1" dirty="0">
                <a:solidFill>
                  <a:schemeClr val="bg1"/>
                </a:solidFill>
                <a:effectLst/>
                <a:latin typeface="+mn-lt"/>
              </a:rPr>
              <a:t>Rc</a:t>
            </a:r>
            <a:endParaRPr lang="fr-FR" sz="1200" i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48" name="Line 10">
            <a:extLst>
              <a:ext uri="{FF2B5EF4-FFF2-40B4-BE49-F238E27FC236}">
                <a16:creationId xmlns:a16="http://schemas.microsoft.com/office/drawing/2014/main" xmlns="" id="{DCBE6125-9DB3-4463-B5D0-278EDC36C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724" y="1430283"/>
            <a:ext cx="82800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grpSp>
        <p:nvGrpSpPr>
          <p:cNvPr id="49" name="Group 11">
            <a:extLst>
              <a:ext uri="{FF2B5EF4-FFF2-40B4-BE49-F238E27FC236}">
                <a16:creationId xmlns:a16="http://schemas.microsoft.com/office/drawing/2014/main" xmlns="" id="{8831C526-49BD-439D-B006-BB8340A0A90D}"/>
              </a:ext>
            </a:extLst>
          </p:cNvPr>
          <p:cNvGrpSpPr>
            <a:grpSpLocks/>
          </p:cNvGrpSpPr>
          <p:nvPr/>
        </p:nvGrpSpPr>
        <p:grpSpPr bwMode="auto">
          <a:xfrm>
            <a:off x="2258428" y="727021"/>
            <a:ext cx="282575" cy="403225"/>
            <a:chOff x="3413" y="3221"/>
            <a:chExt cx="178" cy="254"/>
          </a:xfrm>
        </p:grpSpPr>
        <p:sp>
          <p:nvSpPr>
            <p:cNvPr id="50" name="Oval 12">
              <a:extLst>
                <a:ext uri="{FF2B5EF4-FFF2-40B4-BE49-F238E27FC236}">
                  <a16:creationId xmlns:a16="http://schemas.microsoft.com/office/drawing/2014/main" xmlns="" id="{C569CDF4-2C10-4D82-87BD-A60076B85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3221"/>
              <a:ext cx="178" cy="16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000">
                <a:latin typeface="+mn-lt"/>
              </a:endParaRPr>
            </a:p>
          </p:txBody>
        </p:sp>
        <p:sp>
          <p:nvSpPr>
            <p:cNvPr id="51" name="Oval 13">
              <a:extLst>
                <a:ext uri="{FF2B5EF4-FFF2-40B4-BE49-F238E27FC236}">
                  <a16:creationId xmlns:a16="http://schemas.microsoft.com/office/drawing/2014/main" xmlns="" id="{BC72F9AA-FF3C-4E89-9A30-3E59BCD2C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3304"/>
              <a:ext cx="178" cy="171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000">
                <a:latin typeface="+mn-lt"/>
              </a:endParaRPr>
            </a:p>
          </p:txBody>
        </p:sp>
      </p:grpSp>
      <p:sp>
        <p:nvSpPr>
          <p:cNvPr id="52" name="Freeform 14">
            <a:extLst>
              <a:ext uri="{FF2B5EF4-FFF2-40B4-BE49-F238E27FC236}">
                <a16:creationId xmlns:a16="http://schemas.microsoft.com/office/drawing/2014/main" xmlns="" id="{A054C7B7-5047-4D9F-899D-BE22CDB68B4E}"/>
              </a:ext>
            </a:extLst>
          </p:cNvPr>
          <p:cNvSpPr>
            <a:spLocks/>
          </p:cNvSpPr>
          <p:nvPr/>
        </p:nvSpPr>
        <p:spPr bwMode="auto">
          <a:xfrm>
            <a:off x="2401303" y="425396"/>
            <a:ext cx="850900" cy="301625"/>
          </a:xfrm>
          <a:custGeom>
            <a:avLst/>
            <a:gdLst/>
            <a:ahLst/>
            <a:cxnLst>
              <a:cxn ang="0">
                <a:pos x="0" y="190"/>
              </a:cxn>
              <a:cxn ang="0">
                <a:pos x="0" y="0"/>
              </a:cxn>
              <a:cxn ang="0">
                <a:pos x="536" y="0"/>
              </a:cxn>
            </a:cxnLst>
            <a:rect l="0" t="0" r="r" b="b"/>
            <a:pathLst>
              <a:path w="536" h="190">
                <a:moveTo>
                  <a:pt x="0" y="190"/>
                </a:moveTo>
                <a:lnTo>
                  <a:pt x="0" y="0"/>
                </a:lnTo>
                <a:lnTo>
                  <a:pt x="536" y="0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53" name="Line 15">
            <a:extLst>
              <a:ext uri="{FF2B5EF4-FFF2-40B4-BE49-F238E27FC236}">
                <a16:creationId xmlns:a16="http://schemas.microsoft.com/office/drawing/2014/main" xmlns="" id="{2FBB9941-C55F-45C2-9013-6F29A451A2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1303" y="1128658"/>
            <a:ext cx="1587" cy="3016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54" name="Freeform 16">
            <a:extLst>
              <a:ext uri="{FF2B5EF4-FFF2-40B4-BE49-F238E27FC236}">
                <a16:creationId xmlns:a16="http://schemas.microsoft.com/office/drawing/2014/main" xmlns="" id="{5AEB4A9B-5D92-4B75-8171-326E9DF70C1B}"/>
              </a:ext>
            </a:extLst>
          </p:cNvPr>
          <p:cNvSpPr>
            <a:spLocks/>
          </p:cNvSpPr>
          <p:nvPr/>
        </p:nvSpPr>
        <p:spPr bwMode="auto">
          <a:xfrm>
            <a:off x="2785478" y="374596"/>
            <a:ext cx="74612" cy="1016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47" y="0"/>
              </a:cxn>
              <a:cxn ang="0">
                <a:pos x="47" y="64"/>
              </a:cxn>
              <a:cxn ang="0">
                <a:pos x="0" y="32"/>
              </a:cxn>
            </a:cxnLst>
            <a:rect l="0" t="0" r="r" b="b"/>
            <a:pathLst>
              <a:path w="47" h="64">
                <a:moveTo>
                  <a:pt x="0" y="32"/>
                </a:moveTo>
                <a:lnTo>
                  <a:pt x="47" y="0"/>
                </a:lnTo>
                <a:lnTo>
                  <a:pt x="47" y="64"/>
                </a:lnTo>
                <a:lnTo>
                  <a:pt x="0" y="32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55" name="Oval 18">
            <a:extLst>
              <a:ext uri="{FF2B5EF4-FFF2-40B4-BE49-F238E27FC236}">
                <a16:creationId xmlns:a16="http://schemas.microsoft.com/office/drawing/2014/main" xmlns="" id="{545A7F01-74D2-4DE6-9706-7F69B788A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909" y="405076"/>
            <a:ext cx="57150" cy="49213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45C75543-FCF3-4B23-9BCC-84CA0A303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240" y="260296"/>
            <a:ext cx="136256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effectLst/>
                <a:latin typeface="+mn-lt"/>
              </a:rPr>
              <a:t>C</a:t>
            </a:r>
            <a:endParaRPr lang="fr-FR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1963E529-65C2-4264-8ED6-8E5E7F022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7990" y="803221"/>
            <a:ext cx="320675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effectLst/>
                <a:latin typeface="+mn-lt"/>
                <a:sym typeface="Symbol" pitchFamily="18" charset="2"/>
              </a:rPr>
              <a:t></a:t>
            </a:r>
            <a:r>
              <a:rPr lang="fr-FR" sz="2000" i="1" dirty="0">
                <a:solidFill>
                  <a:srgbClr val="FF0000"/>
                </a:solidFill>
                <a:effectLst/>
                <a:latin typeface="+mn-lt"/>
              </a:rPr>
              <a:t>i</a:t>
            </a:r>
            <a:r>
              <a:rPr lang="fr-FR" sz="2000" i="1" baseline="-25000" dirty="0">
                <a:solidFill>
                  <a:srgbClr val="FF0000"/>
                </a:solidFill>
                <a:effectLst/>
                <a:latin typeface="+mn-lt"/>
              </a:rPr>
              <a:t>b</a:t>
            </a:r>
            <a:endParaRPr lang="fr-FR" sz="2000" i="1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58" name="Oval 26">
            <a:extLst>
              <a:ext uri="{FF2B5EF4-FFF2-40B4-BE49-F238E27FC236}">
                <a16:creationId xmlns:a16="http://schemas.microsoft.com/office/drawing/2014/main" xmlns="" id="{93BDD31B-A286-41D9-A985-205F35FE2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196" y="1411233"/>
            <a:ext cx="57150" cy="49213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0DFDC082-8D46-493A-B9BD-70946898C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403" y="1314396"/>
            <a:ext cx="12503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effectLst/>
                <a:latin typeface="+mn-lt"/>
              </a:rPr>
              <a:t>E</a:t>
            </a:r>
            <a:endParaRPr lang="fr-FR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11B77F43-A0DB-431A-8758-7B6FA02BA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1345" y="104919"/>
            <a:ext cx="12984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2000" i="1" dirty="0">
                <a:solidFill>
                  <a:srgbClr val="FF0000"/>
                </a:solidFill>
                <a:effectLst/>
                <a:latin typeface="+mn-lt"/>
              </a:rPr>
              <a:t>i</a:t>
            </a:r>
            <a:r>
              <a:rPr lang="fr-FR" sz="2000" i="1" baseline="-25000" dirty="0">
                <a:solidFill>
                  <a:srgbClr val="FF0000"/>
                </a:solidFill>
                <a:effectLst/>
                <a:latin typeface="+mn-lt"/>
              </a:rPr>
              <a:t>c</a:t>
            </a:r>
            <a:endParaRPr lang="fr-FR" sz="2000" i="1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grpSp>
        <p:nvGrpSpPr>
          <p:cNvPr id="61" name="Group 38">
            <a:extLst>
              <a:ext uri="{FF2B5EF4-FFF2-40B4-BE49-F238E27FC236}">
                <a16:creationId xmlns:a16="http://schemas.microsoft.com/office/drawing/2014/main" xmlns="" id="{1FCD6B5B-3AC4-45C8-8356-90AE51DFEC13}"/>
              </a:ext>
            </a:extLst>
          </p:cNvPr>
          <p:cNvGrpSpPr>
            <a:grpSpLocks/>
          </p:cNvGrpSpPr>
          <p:nvPr/>
        </p:nvGrpSpPr>
        <p:grpSpPr bwMode="auto">
          <a:xfrm>
            <a:off x="2355265" y="790521"/>
            <a:ext cx="90487" cy="285750"/>
            <a:chOff x="3474" y="3261"/>
            <a:chExt cx="57" cy="180"/>
          </a:xfrm>
        </p:grpSpPr>
        <p:sp>
          <p:nvSpPr>
            <p:cNvPr id="62" name="Line 39">
              <a:extLst>
                <a:ext uri="{FF2B5EF4-FFF2-40B4-BE49-F238E27FC236}">
                  <a16:creationId xmlns:a16="http://schemas.microsoft.com/office/drawing/2014/main" xmlns="" id="{065CC7D8-635C-4DFE-B8BE-2987D2D13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1" y="3261"/>
              <a:ext cx="1" cy="14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000">
                <a:latin typeface="+mn-lt"/>
              </a:endParaRPr>
            </a:p>
          </p:txBody>
        </p:sp>
        <p:sp>
          <p:nvSpPr>
            <p:cNvPr id="63" name="Freeform 40">
              <a:extLst>
                <a:ext uri="{FF2B5EF4-FFF2-40B4-BE49-F238E27FC236}">
                  <a16:creationId xmlns:a16="http://schemas.microsoft.com/office/drawing/2014/main" xmlns="" id="{FFEB590F-0E02-4662-A801-C36C02B71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4" y="3398"/>
              <a:ext cx="57" cy="43"/>
            </a:xfrm>
            <a:custGeom>
              <a:avLst/>
              <a:gdLst/>
              <a:ahLst/>
              <a:cxnLst>
                <a:cxn ang="0">
                  <a:pos x="29" y="43"/>
                </a:cxn>
                <a:cxn ang="0">
                  <a:pos x="0" y="0"/>
                </a:cxn>
                <a:cxn ang="0">
                  <a:pos x="57" y="0"/>
                </a:cxn>
                <a:cxn ang="0">
                  <a:pos x="29" y="43"/>
                </a:cxn>
              </a:cxnLst>
              <a:rect l="0" t="0" r="r" b="b"/>
              <a:pathLst>
                <a:path w="57" h="43">
                  <a:moveTo>
                    <a:pt x="29" y="43"/>
                  </a:moveTo>
                  <a:lnTo>
                    <a:pt x="0" y="0"/>
                  </a:lnTo>
                  <a:lnTo>
                    <a:pt x="57" y="0"/>
                  </a:lnTo>
                  <a:lnTo>
                    <a:pt x="29" y="43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000">
                <a:latin typeface="+mn-lt"/>
              </a:endParaRPr>
            </a:p>
          </p:txBody>
        </p:sp>
      </p:grpSp>
      <p:sp>
        <p:nvSpPr>
          <p:cNvPr id="64" name="Line 28">
            <a:extLst>
              <a:ext uri="{FF2B5EF4-FFF2-40B4-BE49-F238E27FC236}">
                <a16:creationId xmlns:a16="http://schemas.microsoft.com/office/drawing/2014/main" xmlns="" id="{7489B95E-9FFD-4DD4-B1CC-079FF11C83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1540" y="432958"/>
            <a:ext cx="1417" cy="1008000"/>
          </a:xfrm>
          <a:prstGeom prst="line">
            <a:avLst/>
          </a:prstGeom>
          <a:noFill/>
          <a:ln w="222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>
              <a:latin typeface="+mn-l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D24B1F53-8722-4195-AF43-38E367856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20" y="892835"/>
            <a:ext cx="215187" cy="24622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600" i="1" dirty="0">
                <a:solidFill>
                  <a:srgbClr val="0033CC"/>
                </a:solidFill>
                <a:effectLst/>
                <a:latin typeface="+mn-lt"/>
              </a:rPr>
              <a:t>I</a:t>
            </a:r>
            <a:r>
              <a:rPr lang="fr-FR" sz="1600" i="1" baseline="-25000" dirty="0">
                <a:solidFill>
                  <a:srgbClr val="0033CC"/>
                </a:solidFill>
                <a:effectLst/>
                <a:latin typeface="+mn-lt"/>
              </a:rPr>
              <a:t>scc</a:t>
            </a:r>
            <a:endParaRPr lang="fr-FR" sz="1600" i="1" baseline="-25000" dirty="0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69" name="Freeform 16">
            <a:extLst>
              <a:ext uri="{FF2B5EF4-FFF2-40B4-BE49-F238E27FC236}">
                <a16:creationId xmlns:a16="http://schemas.microsoft.com/office/drawing/2014/main" xmlns="" id="{E00A737B-DC1B-4BF2-9D13-4E4524E33576}"/>
              </a:ext>
            </a:extLst>
          </p:cNvPr>
          <p:cNvSpPr>
            <a:spLocks/>
          </p:cNvSpPr>
          <p:nvPr/>
        </p:nvSpPr>
        <p:spPr bwMode="auto">
          <a:xfrm rot="5400000">
            <a:off x="3205348" y="860399"/>
            <a:ext cx="144000" cy="144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47" y="0"/>
              </a:cxn>
              <a:cxn ang="0">
                <a:pos x="47" y="64"/>
              </a:cxn>
              <a:cxn ang="0">
                <a:pos x="0" y="32"/>
              </a:cxn>
            </a:cxnLst>
            <a:rect l="0" t="0" r="r" b="b"/>
            <a:pathLst>
              <a:path w="47" h="64">
                <a:moveTo>
                  <a:pt x="0" y="32"/>
                </a:moveTo>
                <a:lnTo>
                  <a:pt x="47" y="0"/>
                </a:lnTo>
                <a:lnTo>
                  <a:pt x="47" y="64"/>
                </a:lnTo>
                <a:lnTo>
                  <a:pt x="0" y="32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grpSp>
        <p:nvGrpSpPr>
          <p:cNvPr id="66" name="Groupe 65">
            <a:extLst>
              <a:ext uri="{FF2B5EF4-FFF2-40B4-BE49-F238E27FC236}">
                <a16:creationId xmlns:a16="http://schemas.microsoft.com/office/drawing/2014/main" xmlns="" id="{2FF4A8F3-CFEE-42E7-93EA-CE98536ECB59}"/>
              </a:ext>
            </a:extLst>
          </p:cNvPr>
          <p:cNvGrpSpPr/>
          <p:nvPr/>
        </p:nvGrpSpPr>
        <p:grpSpPr>
          <a:xfrm>
            <a:off x="2410160" y="2530091"/>
            <a:ext cx="542944" cy="178244"/>
            <a:chOff x="4981946" y="3512977"/>
            <a:chExt cx="633441" cy="177961"/>
          </a:xfrm>
        </p:grpSpPr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xmlns="" id="{122C1ECB-4B42-4F0D-B7CD-9FED125970DF}"/>
                </a:ext>
              </a:extLst>
            </p:cNvPr>
            <p:cNvCxnSpPr/>
            <p:nvPr/>
          </p:nvCxnSpPr>
          <p:spPr>
            <a:xfrm rot="10800000">
              <a:off x="4981946" y="3512977"/>
              <a:ext cx="633412" cy="28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xmlns="" id="{F2907823-0517-4878-82F1-F1BD775B5782}"/>
                </a:ext>
              </a:extLst>
            </p:cNvPr>
            <p:cNvCxnSpPr/>
            <p:nvPr/>
          </p:nvCxnSpPr>
          <p:spPr>
            <a:xfrm rot="10800000">
              <a:off x="4981974" y="3688054"/>
              <a:ext cx="633413" cy="28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Forme libre 26">
            <a:extLst>
              <a:ext uri="{FF2B5EF4-FFF2-40B4-BE49-F238E27FC236}">
                <a16:creationId xmlns:a16="http://schemas.microsoft.com/office/drawing/2014/main" xmlns="" id="{A4CD5BD3-EC62-40E3-8590-58A0E3DB007B}"/>
              </a:ext>
            </a:extLst>
          </p:cNvPr>
          <p:cNvSpPr/>
          <p:nvPr/>
        </p:nvSpPr>
        <p:spPr>
          <a:xfrm>
            <a:off x="1403010" y="2144889"/>
            <a:ext cx="324000" cy="0"/>
          </a:xfrm>
          <a:custGeom>
            <a:avLst/>
            <a:gdLst>
              <a:gd name="connsiteX0" fmla="*/ 711200 w 711200"/>
              <a:gd name="connsiteY0" fmla="*/ 0 h 0"/>
              <a:gd name="connsiteX1" fmla="*/ 0 w 7112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1200">
                <a:moveTo>
                  <a:pt x="711200" y="0"/>
                </a:moveTo>
                <a:lnTo>
                  <a:pt x="0" y="0"/>
                </a:lnTo>
              </a:path>
            </a:pathLst>
          </a:custGeom>
          <a:ln w="38100">
            <a:solidFill>
              <a:schemeClr val="bg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>
              <a:solidFill>
                <a:srgbClr val="0033CC"/>
              </a:solidFill>
              <a:effectLst/>
            </a:endParaRPr>
          </a:p>
        </p:txBody>
      </p:sp>
      <p:sp>
        <p:nvSpPr>
          <p:cNvPr id="71" name="Forme libre 27">
            <a:extLst>
              <a:ext uri="{FF2B5EF4-FFF2-40B4-BE49-F238E27FC236}">
                <a16:creationId xmlns:a16="http://schemas.microsoft.com/office/drawing/2014/main" xmlns="" id="{27E8D6C6-3DCA-48B3-BA3D-AD4031047D45}"/>
              </a:ext>
            </a:extLst>
          </p:cNvPr>
          <p:cNvSpPr/>
          <p:nvPr/>
        </p:nvSpPr>
        <p:spPr>
          <a:xfrm>
            <a:off x="2681677" y="2731669"/>
            <a:ext cx="0" cy="354253"/>
          </a:xfrm>
          <a:custGeom>
            <a:avLst/>
            <a:gdLst>
              <a:gd name="connsiteX0" fmla="*/ 0 w 0"/>
              <a:gd name="connsiteY0" fmla="*/ 0 h 596900"/>
              <a:gd name="connsiteX1" fmla="*/ 0 w 0"/>
              <a:gd name="connsiteY1" fmla="*/ 59690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96900">
                <a:moveTo>
                  <a:pt x="0" y="0"/>
                </a:moveTo>
                <a:lnTo>
                  <a:pt x="0" y="596900"/>
                </a:lnTo>
              </a:path>
            </a:pathLst>
          </a:custGeom>
          <a:ln w="38100">
            <a:solidFill>
              <a:schemeClr val="bg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>
              <a:solidFill>
                <a:srgbClr val="0033CC"/>
              </a:solidFill>
              <a:effectLst/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xmlns="" id="{137BD7D8-33BF-4248-81EA-837B11BC6756}"/>
              </a:ext>
            </a:extLst>
          </p:cNvPr>
          <p:cNvSpPr txBox="1"/>
          <p:nvPr/>
        </p:nvSpPr>
        <p:spPr>
          <a:xfrm>
            <a:off x="1741309" y="1521588"/>
            <a:ext cx="274114" cy="4845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3200" b="1" i="1" dirty="0">
                <a:solidFill>
                  <a:srgbClr val="0000FF"/>
                </a:solidFill>
                <a:effectLst/>
              </a:rPr>
              <a:t>R</a:t>
            </a:r>
            <a:endParaRPr lang="fr-FR" sz="3200" b="1" i="1" baseline="-25000" dirty="0">
              <a:solidFill>
                <a:srgbClr val="0000FF"/>
              </a:solidFill>
              <a:effectLst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xmlns="" id="{260B8EE6-4616-4E8E-AE37-019356FCDE05}"/>
              </a:ext>
            </a:extLst>
          </p:cNvPr>
          <p:cNvSpPr txBox="1"/>
          <p:nvPr/>
        </p:nvSpPr>
        <p:spPr>
          <a:xfrm>
            <a:off x="1996255" y="2417125"/>
            <a:ext cx="27411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3200" b="1" i="1" dirty="0">
                <a:solidFill>
                  <a:srgbClr val="0000FF"/>
                </a:solidFill>
                <a:effectLst/>
              </a:rPr>
              <a:t>C</a:t>
            </a:r>
            <a:endParaRPr lang="fr-FR" sz="3200" b="1" i="1" baseline="-25000" dirty="0">
              <a:solidFill>
                <a:srgbClr val="0000FF"/>
              </a:solidFill>
              <a:effectLst/>
            </a:endParaRPr>
          </a:p>
        </p:txBody>
      </p:sp>
      <p:sp>
        <p:nvSpPr>
          <p:cNvPr id="83" name="Forme libre 49">
            <a:extLst>
              <a:ext uri="{FF2B5EF4-FFF2-40B4-BE49-F238E27FC236}">
                <a16:creationId xmlns:a16="http://schemas.microsoft.com/office/drawing/2014/main" xmlns="" id="{B649979B-25A2-47C5-BA0E-0FD666145F62}"/>
              </a:ext>
            </a:extLst>
          </p:cNvPr>
          <p:cNvSpPr/>
          <p:nvPr/>
        </p:nvSpPr>
        <p:spPr>
          <a:xfrm>
            <a:off x="2357422" y="2143116"/>
            <a:ext cx="324000" cy="360000"/>
          </a:xfrm>
          <a:custGeom>
            <a:avLst/>
            <a:gdLst>
              <a:gd name="connsiteX0" fmla="*/ 704850 w 704850"/>
              <a:gd name="connsiteY0" fmla="*/ 615950 h 615950"/>
              <a:gd name="connsiteX1" fmla="*/ 704850 w 704850"/>
              <a:gd name="connsiteY1" fmla="*/ 0 h 615950"/>
              <a:gd name="connsiteX2" fmla="*/ 0 w 704850"/>
              <a:gd name="connsiteY2" fmla="*/ 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850" h="615950">
                <a:moveTo>
                  <a:pt x="704850" y="615950"/>
                </a:moveTo>
                <a:lnTo>
                  <a:pt x="704850" y="0"/>
                </a:lnTo>
                <a:lnTo>
                  <a:pt x="0" y="0"/>
                </a:lnTo>
              </a:path>
            </a:pathLst>
          </a:cu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 bwMode="auto">
          <a:xfrm>
            <a:off x="4572000" y="642918"/>
            <a:ext cx="3286148" cy="2316486"/>
          </a:xfrm>
          <a:prstGeom prst="rect">
            <a:avLst/>
          </a:prstGeom>
          <a:solidFill>
            <a:schemeClr val="tx1"/>
          </a:solidFill>
          <a:ln w="28575">
            <a:solidFill>
              <a:srgbClr val="FFC000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600"/>
          </a:p>
        </p:txBody>
      </p:sp>
      <p:grpSp>
        <p:nvGrpSpPr>
          <p:cNvPr id="74" name="Groupe 23"/>
          <p:cNvGrpSpPr/>
          <p:nvPr/>
        </p:nvGrpSpPr>
        <p:grpSpPr>
          <a:xfrm>
            <a:off x="6813758" y="1797414"/>
            <a:ext cx="542926" cy="180945"/>
            <a:chOff x="5727700" y="3740149"/>
            <a:chExt cx="633414" cy="177801"/>
          </a:xfrm>
        </p:grpSpPr>
        <p:cxnSp>
          <p:nvCxnSpPr>
            <p:cNvPr id="96" name="Connecteur droit 95"/>
            <p:cNvCxnSpPr/>
            <p:nvPr/>
          </p:nvCxnSpPr>
          <p:spPr>
            <a:xfrm rot="10800000">
              <a:off x="5727700" y="3740149"/>
              <a:ext cx="633413" cy="2884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/>
            <p:cNvCxnSpPr/>
            <p:nvPr/>
          </p:nvCxnSpPr>
          <p:spPr>
            <a:xfrm rot="10800000">
              <a:off x="5727701" y="3915066"/>
              <a:ext cx="633413" cy="2884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5637414" y="1074162"/>
            <a:ext cx="723904" cy="180976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i="1">
              <a:solidFill>
                <a:srgbClr val="0033CC"/>
              </a:solidFill>
              <a:effectLst/>
            </a:endParaRPr>
          </a:p>
        </p:txBody>
      </p:sp>
      <p:sp>
        <p:nvSpPr>
          <p:cNvPr id="84" name="Forme libre 83"/>
          <p:cNvSpPr/>
          <p:nvPr/>
        </p:nvSpPr>
        <p:spPr>
          <a:xfrm>
            <a:off x="4913530" y="1164646"/>
            <a:ext cx="711200" cy="0"/>
          </a:xfrm>
          <a:custGeom>
            <a:avLst/>
            <a:gdLst>
              <a:gd name="connsiteX0" fmla="*/ 711200 w 711200"/>
              <a:gd name="connsiteY0" fmla="*/ 0 h 0"/>
              <a:gd name="connsiteX1" fmla="*/ 0 w 7112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1200">
                <a:moveTo>
                  <a:pt x="711200" y="0"/>
                </a:moveTo>
                <a:lnTo>
                  <a:pt x="0" y="0"/>
                </a:lnTo>
              </a:path>
            </a:pathLst>
          </a:custGeom>
          <a:ln w="28575">
            <a:solidFill>
              <a:schemeClr val="bg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i="1">
              <a:solidFill>
                <a:srgbClr val="0033CC"/>
              </a:solidFill>
              <a:effectLst/>
            </a:endParaRPr>
          </a:p>
        </p:txBody>
      </p:sp>
      <p:sp>
        <p:nvSpPr>
          <p:cNvPr id="85" name="Forme libre 84"/>
          <p:cNvSpPr/>
          <p:nvPr/>
        </p:nvSpPr>
        <p:spPr>
          <a:xfrm>
            <a:off x="7085230" y="2002846"/>
            <a:ext cx="0" cy="596900"/>
          </a:xfrm>
          <a:custGeom>
            <a:avLst/>
            <a:gdLst>
              <a:gd name="connsiteX0" fmla="*/ 0 w 0"/>
              <a:gd name="connsiteY0" fmla="*/ 0 h 596900"/>
              <a:gd name="connsiteX1" fmla="*/ 0 w 0"/>
              <a:gd name="connsiteY1" fmla="*/ 59690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96900">
                <a:moveTo>
                  <a:pt x="0" y="0"/>
                </a:moveTo>
                <a:lnTo>
                  <a:pt x="0" y="59690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i="1">
              <a:solidFill>
                <a:srgbClr val="0033CC"/>
              </a:solidFill>
              <a:effectLst/>
            </a:endParaRPr>
          </a:p>
        </p:txBody>
      </p:sp>
      <p:grpSp>
        <p:nvGrpSpPr>
          <p:cNvPr id="86" name="Groupe 34"/>
          <p:cNvGrpSpPr/>
          <p:nvPr/>
        </p:nvGrpSpPr>
        <p:grpSpPr>
          <a:xfrm>
            <a:off x="6813758" y="2612458"/>
            <a:ext cx="546100" cy="180976"/>
            <a:chOff x="2852728" y="5600712"/>
            <a:chExt cx="546100" cy="180976"/>
          </a:xfrm>
        </p:grpSpPr>
        <p:sp>
          <p:nvSpPr>
            <p:cNvPr id="93" name="Forme libre 92"/>
            <p:cNvSpPr/>
            <p:nvPr/>
          </p:nvSpPr>
          <p:spPr>
            <a:xfrm>
              <a:off x="2852728" y="5600712"/>
              <a:ext cx="546100" cy="0"/>
            </a:xfrm>
            <a:custGeom>
              <a:avLst/>
              <a:gdLst>
                <a:gd name="connsiteX0" fmla="*/ 0 w 546100"/>
                <a:gd name="connsiteY0" fmla="*/ 0 h 0"/>
                <a:gd name="connsiteX1" fmla="*/ 546100 w 5461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6100">
                  <a:moveTo>
                    <a:pt x="0" y="0"/>
                  </a:moveTo>
                  <a:lnTo>
                    <a:pt x="546100" y="0"/>
                  </a:ln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2400" i="1">
                <a:solidFill>
                  <a:srgbClr val="0033CC"/>
                </a:solidFill>
                <a:effectLst/>
              </a:endParaRPr>
            </a:p>
          </p:txBody>
        </p:sp>
        <p:sp>
          <p:nvSpPr>
            <p:cNvPr id="94" name="Forme libre 93"/>
            <p:cNvSpPr/>
            <p:nvPr/>
          </p:nvSpPr>
          <p:spPr>
            <a:xfrm flipV="1">
              <a:off x="2919405" y="5648656"/>
              <a:ext cx="412746" cy="45719"/>
            </a:xfrm>
            <a:custGeom>
              <a:avLst/>
              <a:gdLst>
                <a:gd name="connsiteX0" fmla="*/ 0 w 546100"/>
                <a:gd name="connsiteY0" fmla="*/ 0 h 0"/>
                <a:gd name="connsiteX1" fmla="*/ 546100 w 5461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6100">
                  <a:moveTo>
                    <a:pt x="0" y="0"/>
                  </a:moveTo>
                  <a:lnTo>
                    <a:pt x="546100" y="0"/>
                  </a:ln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2400" i="1">
                <a:solidFill>
                  <a:srgbClr val="0033CC"/>
                </a:solidFill>
                <a:effectLst/>
              </a:endParaRPr>
            </a:p>
          </p:txBody>
        </p:sp>
        <p:sp>
          <p:nvSpPr>
            <p:cNvPr id="95" name="Forme libre 94"/>
            <p:cNvSpPr/>
            <p:nvPr/>
          </p:nvSpPr>
          <p:spPr>
            <a:xfrm flipV="1">
              <a:off x="3009097" y="5724541"/>
              <a:ext cx="233363" cy="57147"/>
            </a:xfrm>
            <a:custGeom>
              <a:avLst/>
              <a:gdLst>
                <a:gd name="connsiteX0" fmla="*/ 0 w 546100"/>
                <a:gd name="connsiteY0" fmla="*/ 0 h 0"/>
                <a:gd name="connsiteX1" fmla="*/ 546100 w 5461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6100">
                  <a:moveTo>
                    <a:pt x="0" y="0"/>
                  </a:moveTo>
                  <a:lnTo>
                    <a:pt x="546100" y="0"/>
                  </a:ln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2400" i="1">
                <a:solidFill>
                  <a:srgbClr val="0033CC"/>
                </a:solidFill>
                <a:effectLst/>
              </a:endParaRPr>
            </a:p>
          </p:txBody>
        </p:sp>
      </p:grpSp>
      <p:cxnSp>
        <p:nvCxnSpPr>
          <p:cNvPr id="87" name="Connecteur droit avec flèche 86"/>
          <p:cNvCxnSpPr/>
          <p:nvPr/>
        </p:nvCxnSpPr>
        <p:spPr>
          <a:xfrm flipV="1">
            <a:off x="7085230" y="983674"/>
            <a:ext cx="361944" cy="168272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87"/>
          <p:cNvSpPr txBox="1"/>
          <p:nvPr/>
        </p:nvSpPr>
        <p:spPr>
          <a:xfrm>
            <a:off x="7528962" y="732290"/>
            <a:ext cx="24166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2400" i="1" dirty="0">
                <a:solidFill>
                  <a:srgbClr val="FF0000"/>
                </a:solidFill>
                <a:effectLst/>
                <a:latin typeface="+mn-lt"/>
              </a:rPr>
              <a:t>V</a:t>
            </a:r>
            <a:r>
              <a:rPr lang="fr-FR" sz="2400" i="1" baseline="-25000" dirty="0">
                <a:solidFill>
                  <a:srgbClr val="FF0000"/>
                </a:solidFill>
                <a:effectLst/>
                <a:latin typeface="+mn-lt"/>
              </a:rPr>
              <a:t>s</a:t>
            </a:r>
          </a:p>
        </p:txBody>
      </p:sp>
      <p:sp>
        <p:nvSpPr>
          <p:cNvPr id="89" name="ZoneTexte 88"/>
          <p:cNvSpPr txBox="1"/>
          <p:nvPr/>
        </p:nvSpPr>
        <p:spPr>
          <a:xfrm>
            <a:off x="4801070" y="650502"/>
            <a:ext cx="36298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2400" i="1" noProof="1" smtClean="0">
                <a:solidFill>
                  <a:srgbClr val="0033CC"/>
                </a:solidFill>
                <a:effectLst/>
                <a:latin typeface="+mn-lt"/>
              </a:rPr>
              <a:t>V</a:t>
            </a:r>
            <a:r>
              <a:rPr lang="fr-FR" sz="2400" i="1" baseline="-25000" noProof="1" smtClean="0">
                <a:solidFill>
                  <a:srgbClr val="0033CC"/>
                </a:solidFill>
                <a:effectLst/>
                <a:latin typeface="+mn-lt"/>
              </a:rPr>
              <a:t>eq</a:t>
            </a:r>
            <a:endParaRPr lang="fr-FR" sz="2400" i="1" baseline="-25000" noProof="1">
              <a:solidFill>
                <a:srgbClr val="0033CC"/>
              </a:solidFill>
              <a:effectLst/>
              <a:latin typeface="+mn-lt"/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5679446" y="680602"/>
            <a:ext cx="69602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2000" i="1" dirty="0" smtClean="0">
                <a:solidFill>
                  <a:schemeClr val="bg1"/>
                </a:solidFill>
                <a:effectLst/>
                <a:latin typeface="+mn-lt"/>
              </a:rPr>
              <a:t>R</a:t>
            </a:r>
            <a:r>
              <a:rPr lang="fr-FR" sz="2000" i="1" baseline="-25000" dirty="0" smtClean="0">
                <a:solidFill>
                  <a:schemeClr val="bg1"/>
                </a:solidFill>
                <a:effectLst/>
                <a:latin typeface="+mn-lt"/>
              </a:rPr>
              <a:t>eq</a:t>
            </a:r>
            <a:r>
              <a:rPr lang="fr-FR" sz="2000" i="1" dirty="0" smtClean="0">
                <a:solidFill>
                  <a:schemeClr val="bg1"/>
                </a:solidFill>
                <a:effectLst/>
                <a:latin typeface="+mn-lt"/>
              </a:rPr>
              <a:t>=6K</a:t>
            </a:r>
            <a:endParaRPr lang="fr-FR" sz="2000" i="1" baseline="-250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6000760" y="1714488"/>
            <a:ext cx="77264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2000" i="1" dirty="0" smtClean="0">
                <a:solidFill>
                  <a:schemeClr val="bg1"/>
                </a:solidFill>
                <a:effectLst/>
                <a:latin typeface="+mn-lt"/>
              </a:rPr>
              <a:t>C=10nF</a:t>
            </a:r>
            <a:endParaRPr lang="fr-FR" sz="2000" i="1" baseline="-250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2" name="Forme libre 91"/>
          <p:cNvSpPr/>
          <p:nvPr/>
        </p:nvSpPr>
        <p:spPr>
          <a:xfrm>
            <a:off x="6362282" y="1155134"/>
            <a:ext cx="723900" cy="609600"/>
          </a:xfrm>
          <a:custGeom>
            <a:avLst/>
            <a:gdLst>
              <a:gd name="connsiteX0" fmla="*/ 0 w 723900"/>
              <a:gd name="connsiteY0" fmla="*/ 0 h 609600"/>
              <a:gd name="connsiteX1" fmla="*/ 723900 w 723900"/>
              <a:gd name="connsiteY1" fmla="*/ 0 h 609600"/>
              <a:gd name="connsiteX2" fmla="*/ 723900 w 723900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" h="609600">
                <a:moveTo>
                  <a:pt x="0" y="0"/>
                </a:moveTo>
                <a:lnTo>
                  <a:pt x="723900" y="0"/>
                </a:lnTo>
                <a:lnTo>
                  <a:pt x="723900" y="60960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i="1">
              <a:solidFill>
                <a:srgbClr val="0033CC"/>
              </a:solidFill>
              <a:effectLst/>
            </a:endParaRPr>
          </a:p>
        </p:txBody>
      </p:sp>
      <p:sp>
        <p:nvSpPr>
          <p:cNvPr id="99" name="Line 18"/>
          <p:cNvSpPr>
            <a:spLocks noChangeShapeType="1"/>
          </p:cNvSpPr>
          <p:nvPr/>
        </p:nvSpPr>
        <p:spPr bwMode="auto">
          <a:xfrm flipV="1">
            <a:off x="4783739" y="4010290"/>
            <a:ext cx="1091" cy="128110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600" i="1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00" name="Rectangle 16"/>
          <p:cNvSpPr>
            <a:spLocks noChangeArrowheads="1"/>
          </p:cNvSpPr>
          <p:nvPr/>
        </p:nvSpPr>
        <p:spPr bwMode="auto">
          <a:xfrm>
            <a:off x="5786446" y="4429132"/>
            <a:ext cx="24308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V</a:t>
            </a:r>
            <a:r>
              <a:rPr kumimoji="0" lang="en-US" sz="1600" b="0" i="1" u="none" strike="noStrike" cap="none" normalizeH="0" baseline="-25000" dirty="0" smtClean="0">
                <a:ln>
                  <a:noFill/>
                </a:ln>
                <a:solidFill>
                  <a:srgbClr val="0033CC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eq</a:t>
            </a:r>
            <a:endParaRPr kumimoji="0" lang="en-US" sz="1600" b="0" i="1" u="none" strike="noStrike" cap="none" normalizeH="0" baseline="-25000" dirty="0">
              <a:ln>
                <a:noFill/>
              </a:ln>
              <a:solidFill>
                <a:srgbClr val="0033CC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101" name="Rectangle 15"/>
          <p:cNvSpPr>
            <a:spLocks noChangeArrowheads="1"/>
          </p:cNvSpPr>
          <p:nvPr/>
        </p:nvSpPr>
        <p:spPr bwMode="auto">
          <a:xfrm>
            <a:off x="7777591" y="5170860"/>
            <a:ext cx="7209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t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rgbClr val="0033CC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4534642" y="4128140"/>
            <a:ext cx="16350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Rectangle 2"/>
          <p:cNvSpPr>
            <a:spLocks noChangeArrowheads="1"/>
          </p:cNvSpPr>
          <p:nvPr/>
        </p:nvSpPr>
        <p:spPr bwMode="auto">
          <a:xfrm>
            <a:off x="5357818" y="5286388"/>
            <a:ext cx="2777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t</a:t>
            </a:r>
            <a:r>
              <a:rPr kumimoji="0" lang="en-US" sz="1600" b="0" i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o</a:t>
            </a:r>
            <a:endParaRPr kumimoji="0" lang="en-US" sz="1600" b="0" i="1" u="none" strike="noStrike" cap="none" normalizeH="0" baseline="-25000" dirty="0">
              <a:ln>
                <a:noFill/>
              </a:ln>
              <a:solidFill>
                <a:schemeClr val="bg1"/>
              </a:solidFill>
              <a:effectLst/>
              <a:latin typeface="+mn-lt"/>
              <a:cs typeface="Arial" pitchFamily="34" charset="0"/>
            </a:endParaRPr>
          </a:p>
        </p:txBody>
      </p:sp>
      <p:cxnSp>
        <p:nvCxnSpPr>
          <p:cNvPr id="106" name="Connecteur droit avec flèche 105"/>
          <p:cNvCxnSpPr/>
          <p:nvPr/>
        </p:nvCxnSpPr>
        <p:spPr>
          <a:xfrm>
            <a:off x="4790937" y="5280176"/>
            <a:ext cx="2933802" cy="1588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headEnd type="none" w="med" len="med"/>
            <a:tailEnd type="triangle" w="med" len="med"/>
          </a:ln>
        </p:spPr>
      </p:cxnSp>
      <p:grpSp>
        <p:nvGrpSpPr>
          <p:cNvPr id="107" name="Groupe 49"/>
          <p:cNvGrpSpPr/>
          <p:nvPr/>
        </p:nvGrpSpPr>
        <p:grpSpPr>
          <a:xfrm>
            <a:off x="4793327" y="4214818"/>
            <a:ext cx="2660172" cy="1052517"/>
            <a:chOff x="5892372" y="1135347"/>
            <a:chExt cx="2602509" cy="866160"/>
          </a:xfrm>
        </p:grpSpPr>
        <p:sp>
          <p:nvSpPr>
            <p:cNvPr id="108" name="Line 6"/>
            <p:cNvSpPr>
              <a:spLocks noChangeShapeType="1"/>
            </p:cNvSpPr>
            <p:nvPr/>
          </p:nvSpPr>
          <p:spPr bwMode="auto">
            <a:xfrm>
              <a:off x="6487523" y="1142775"/>
              <a:ext cx="1408786" cy="1067"/>
            </a:xfrm>
            <a:prstGeom prst="line">
              <a:avLst/>
            </a:prstGeom>
            <a:noFill/>
            <a:ln w="28575">
              <a:solidFill>
                <a:srgbClr val="FFC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600" i="1">
                <a:ln w="28575">
                  <a:solidFill>
                    <a:schemeClr val="tx1"/>
                  </a:solidFill>
                </a:ln>
                <a:solidFill>
                  <a:srgbClr val="0033CC"/>
                </a:solidFill>
                <a:latin typeface="+mn-lt"/>
              </a:endParaRPr>
            </a:p>
          </p:txBody>
        </p:sp>
        <p:sp>
          <p:nvSpPr>
            <p:cNvPr id="109" name="Freeform 5"/>
            <p:cNvSpPr>
              <a:spLocks/>
            </p:cNvSpPr>
            <p:nvPr/>
          </p:nvSpPr>
          <p:spPr bwMode="auto">
            <a:xfrm>
              <a:off x="7890131" y="1135347"/>
              <a:ext cx="604750" cy="866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12"/>
                </a:cxn>
                <a:cxn ang="0">
                  <a:pos x="567" y="812"/>
                </a:cxn>
              </a:cxnLst>
              <a:rect l="0" t="0" r="r" b="b"/>
              <a:pathLst>
                <a:path w="567" h="812">
                  <a:moveTo>
                    <a:pt x="0" y="0"/>
                  </a:moveTo>
                  <a:lnTo>
                    <a:pt x="0" y="812"/>
                  </a:lnTo>
                  <a:lnTo>
                    <a:pt x="567" y="812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600" i="1">
                <a:solidFill>
                  <a:srgbClr val="0033CC"/>
                </a:solidFill>
                <a:latin typeface="+mn-lt"/>
              </a:endParaRPr>
            </a:p>
          </p:txBody>
        </p:sp>
        <p:sp>
          <p:nvSpPr>
            <p:cNvPr id="110" name="Freeform 5"/>
            <p:cNvSpPr>
              <a:spLocks/>
            </p:cNvSpPr>
            <p:nvPr/>
          </p:nvSpPr>
          <p:spPr bwMode="auto">
            <a:xfrm flipH="1">
              <a:off x="5892372" y="1135347"/>
              <a:ext cx="604750" cy="866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12"/>
                </a:cxn>
                <a:cxn ang="0">
                  <a:pos x="567" y="812"/>
                </a:cxn>
              </a:cxnLst>
              <a:rect l="0" t="0" r="r" b="b"/>
              <a:pathLst>
                <a:path w="567" h="812">
                  <a:moveTo>
                    <a:pt x="0" y="0"/>
                  </a:moveTo>
                  <a:lnTo>
                    <a:pt x="0" y="812"/>
                  </a:lnTo>
                  <a:lnTo>
                    <a:pt x="567" y="812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600" i="1">
                <a:solidFill>
                  <a:srgbClr val="0033CC"/>
                </a:solidFill>
                <a:latin typeface="+mn-lt"/>
              </a:endParaRPr>
            </a:p>
          </p:txBody>
        </p:sp>
      </p:grpSp>
      <p:sp>
        <p:nvSpPr>
          <p:cNvPr id="111" name="Line 9"/>
          <p:cNvSpPr>
            <a:spLocks noChangeShapeType="1"/>
          </p:cNvSpPr>
          <p:nvPr/>
        </p:nvSpPr>
        <p:spPr bwMode="auto">
          <a:xfrm flipH="1">
            <a:off x="4737736" y="4221371"/>
            <a:ext cx="98119" cy="1067"/>
          </a:xfrm>
          <a:prstGeom prst="line">
            <a:avLst/>
          </a:prstGeom>
          <a:noFill/>
          <a:ln w="4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600" i="1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16" name="Line 9"/>
          <p:cNvSpPr>
            <a:spLocks noChangeShapeType="1"/>
          </p:cNvSpPr>
          <p:nvPr/>
        </p:nvSpPr>
        <p:spPr bwMode="auto">
          <a:xfrm flipH="1">
            <a:off x="4737736" y="4327766"/>
            <a:ext cx="98119" cy="1067"/>
          </a:xfrm>
          <a:prstGeom prst="line">
            <a:avLst/>
          </a:prstGeom>
          <a:noFill/>
          <a:ln w="4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600" i="1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17" name="Line 9"/>
          <p:cNvSpPr>
            <a:spLocks noChangeShapeType="1"/>
          </p:cNvSpPr>
          <p:nvPr/>
        </p:nvSpPr>
        <p:spPr bwMode="auto">
          <a:xfrm flipH="1">
            <a:off x="4737736" y="4540556"/>
            <a:ext cx="98119" cy="1067"/>
          </a:xfrm>
          <a:prstGeom prst="line">
            <a:avLst/>
          </a:prstGeom>
          <a:noFill/>
          <a:ln w="4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600" i="1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18" name="Line 9"/>
          <p:cNvSpPr>
            <a:spLocks noChangeShapeType="1"/>
          </p:cNvSpPr>
          <p:nvPr/>
        </p:nvSpPr>
        <p:spPr bwMode="auto">
          <a:xfrm flipH="1">
            <a:off x="4737736" y="4753346"/>
            <a:ext cx="98119" cy="1067"/>
          </a:xfrm>
          <a:prstGeom prst="line">
            <a:avLst/>
          </a:prstGeom>
          <a:noFill/>
          <a:ln w="4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600" i="1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19" name="Line 9"/>
          <p:cNvSpPr>
            <a:spLocks noChangeShapeType="1"/>
          </p:cNvSpPr>
          <p:nvPr/>
        </p:nvSpPr>
        <p:spPr bwMode="auto">
          <a:xfrm flipH="1">
            <a:off x="4737736" y="4966136"/>
            <a:ext cx="98119" cy="1067"/>
          </a:xfrm>
          <a:prstGeom prst="line">
            <a:avLst/>
          </a:prstGeom>
          <a:noFill/>
          <a:ln w="4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600" i="1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20" name="Line 9"/>
          <p:cNvSpPr>
            <a:spLocks noChangeShapeType="1"/>
          </p:cNvSpPr>
          <p:nvPr/>
        </p:nvSpPr>
        <p:spPr bwMode="auto">
          <a:xfrm flipH="1">
            <a:off x="4737736" y="5178926"/>
            <a:ext cx="98119" cy="1067"/>
          </a:xfrm>
          <a:prstGeom prst="line">
            <a:avLst/>
          </a:prstGeom>
          <a:noFill/>
          <a:ln w="4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600" i="1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22" name="Line 9"/>
          <p:cNvSpPr>
            <a:spLocks noChangeShapeType="1"/>
          </p:cNvSpPr>
          <p:nvPr/>
        </p:nvSpPr>
        <p:spPr bwMode="auto">
          <a:xfrm flipH="1">
            <a:off x="4737736" y="4434161"/>
            <a:ext cx="98119" cy="1067"/>
          </a:xfrm>
          <a:prstGeom prst="line">
            <a:avLst/>
          </a:prstGeom>
          <a:noFill/>
          <a:ln w="4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600" i="1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23" name="Line 9"/>
          <p:cNvSpPr>
            <a:spLocks noChangeShapeType="1"/>
          </p:cNvSpPr>
          <p:nvPr/>
        </p:nvSpPr>
        <p:spPr bwMode="auto">
          <a:xfrm flipH="1">
            <a:off x="4740594" y="4646951"/>
            <a:ext cx="98119" cy="1067"/>
          </a:xfrm>
          <a:prstGeom prst="line">
            <a:avLst/>
          </a:prstGeom>
          <a:noFill/>
          <a:ln w="4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600" i="1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24" name="Line 9"/>
          <p:cNvSpPr>
            <a:spLocks noChangeShapeType="1"/>
          </p:cNvSpPr>
          <p:nvPr/>
        </p:nvSpPr>
        <p:spPr bwMode="auto">
          <a:xfrm flipH="1">
            <a:off x="4737736" y="4859741"/>
            <a:ext cx="98119" cy="1067"/>
          </a:xfrm>
          <a:prstGeom prst="line">
            <a:avLst/>
          </a:prstGeom>
          <a:noFill/>
          <a:ln w="4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600" i="1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25" name="Line 9"/>
          <p:cNvSpPr>
            <a:spLocks noChangeShapeType="1"/>
          </p:cNvSpPr>
          <p:nvPr/>
        </p:nvSpPr>
        <p:spPr bwMode="auto">
          <a:xfrm flipH="1">
            <a:off x="4737736" y="5072531"/>
            <a:ext cx="98119" cy="1067"/>
          </a:xfrm>
          <a:prstGeom prst="line">
            <a:avLst/>
          </a:prstGeom>
          <a:noFill/>
          <a:ln w="4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600" i="1">
              <a:solidFill>
                <a:srgbClr val="0033CC"/>
              </a:solidFill>
              <a:latin typeface="+mn-lt"/>
            </a:endParaRPr>
          </a:p>
        </p:txBody>
      </p:sp>
      <p:grpSp>
        <p:nvGrpSpPr>
          <p:cNvPr id="127" name="Groupe 49"/>
          <p:cNvGrpSpPr/>
          <p:nvPr/>
        </p:nvGrpSpPr>
        <p:grpSpPr>
          <a:xfrm>
            <a:off x="4795066" y="4429132"/>
            <a:ext cx="2660172" cy="642942"/>
            <a:chOff x="5892372" y="1135347"/>
            <a:chExt cx="2602509" cy="866160"/>
          </a:xfrm>
        </p:grpSpPr>
        <p:sp>
          <p:nvSpPr>
            <p:cNvPr id="128" name="Line 6"/>
            <p:cNvSpPr>
              <a:spLocks noChangeShapeType="1"/>
            </p:cNvSpPr>
            <p:nvPr/>
          </p:nvSpPr>
          <p:spPr bwMode="auto">
            <a:xfrm>
              <a:off x="6487523" y="1142774"/>
              <a:ext cx="1408786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600" i="1">
                <a:ln w="28575">
                  <a:solidFill>
                    <a:schemeClr val="tx1"/>
                  </a:solidFill>
                </a:ln>
                <a:solidFill>
                  <a:srgbClr val="0033CC"/>
                </a:solidFill>
                <a:latin typeface="+mn-lt"/>
              </a:endParaRPr>
            </a:p>
          </p:txBody>
        </p:sp>
        <p:sp>
          <p:nvSpPr>
            <p:cNvPr id="129" name="Freeform 5"/>
            <p:cNvSpPr>
              <a:spLocks/>
            </p:cNvSpPr>
            <p:nvPr/>
          </p:nvSpPr>
          <p:spPr bwMode="auto">
            <a:xfrm>
              <a:off x="7890131" y="1135347"/>
              <a:ext cx="604750" cy="866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12"/>
                </a:cxn>
                <a:cxn ang="0">
                  <a:pos x="567" y="812"/>
                </a:cxn>
              </a:cxnLst>
              <a:rect l="0" t="0" r="r" b="b"/>
              <a:pathLst>
                <a:path w="567" h="812">
                  <a:moveTo>
                    <a:pt x="0" y="0"/>
                  </a:moveTo>
                  <a:lnTo>
                    <a:pt x="0" y="812"/>
                  </a:lnTo>
                  <a:lnTo>
                    <a:pt x="567" y="812"/>
                  </a:lnTo>
                </a:path>
              </a:pathLst>
            </a:custGeom>
            <a:noFill/>
            <a:ln w="28575">
              <a:solidFill>
                <a:srgbClr val="0033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600" i="1">
                <a:solidFill>
                  <a:srgbClr val="0033CC"/>
                </a:solidFill>
                <a:latin typeface="+mn-lt"/>
              </a:endParaRPr>
            </a:p>
          </p:txBody>
        </p:sp>
        <p:sp>
          <p:nvSpPr>
            <p:cNvPr id="130" name="Freeform 5"/>
            <p:cNvSpPr>
              <a:spLocks/>
            </p:cNvSpPr>
            <p:nvPr/>
          </p:nvSpPr>
          <p:spPr bwMode="auto">
            <a:xfrm flipH="1">
              <a:off x="5892372" y="1135347"/>
              <a:ext cx="604750" cy="866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12"/>
                </a:cxn>
                <a:cxn ang="0">
                  <a:pos x="567" y="812"/>
                </a:cxn>
              </a:cxnLst>
              <a:rect l="0" t="0" r="r" b="b"/>
              <a:pathLst>
                <a:path w="567" h="812">
                  <a:moveTo>
                    <a:pt x="0" y="0"/>
                  </a:moveTo>
                  <a:lnTo>
                    <a:pt x="0" y="812"/>
                  </a:lnTo>
                  <a:lnTo>
                    <a:pt x="567" y="812"/>
                  </a:lnTo>
                </a:path>
              </a:pathLst>
            </a:custGeom>
            <a:noFill/>
            <a:ln w="28575">
              <a:solidFill>
                <a:srgbClr val="0033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600" i="1">
                <a:solidFill>
                  <a:srgbClr val="0033CC"/>
                </a:solidFill>
                <a:latin typeface="+mn-lt"/>
              </a:endParaRPr>
            </a:p>
          </p:txBody>
        </p:sp>
      </p:grpSp>
      <p:sp>
        <p:nvSpPr>
          <p:cNvPr id="131" name="Rectangle 16"/>
          <p:cNvSpPr>
            <a:spLocks noChangeArrowheads="1"/>
          </p:cNvSpPr>
          <p:nvPr/>
        </p:nvSpPr>
        <p:spPr bwMode="auto">
          <a:xfrm>
            <a:off x="5786446" y="4000504"/>
            <a:ext cx="2046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Ve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6786578" y="5286388"/>
            <a:ext cx="2777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t</a:t>
            </a:r>
            <a:r>
              <a:rPr lang="en-US" sz="1600" i="1" baseline="-25000" dirty="0" smtClean="0">
                <a:solidFill>
                  <a:schemeClr val="bg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1</a:t>
            </a:r>
            <a:endParaRPr kumimoji="0" lang="en-US" sz="1600" b="0" i="1" u="none" strike="noStrike" cap="none" normalizeH="0" baseline="-25000" dirty="0">
              <a:ln>
                <a:noFill/>
              </a:ln>
              <a:solidFill>
                <a:schemeClr val="bg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0E6501FD-4705-4FBA-A74C-73A0A11BAB13}"/>
              </a:ext>
            </a:extLst>
          </p:cNvPr>
          <p:cNvSpPr/>
          <p:nvPr/>
        </p:nvSpPr>
        <p:spPr>
          <a:xfrm>
            <a:off x="1721952" y="2055849"/>
            <a:ext cx="648000" cy="178087"/>
          </a:xfrm>
          <a:prstGeom prst="rect">
            <a:avLst/>
          </a:prstGeom>
          <a:solidFill>
            <a:schemeClr val="accent2"/>
          </a:solidFill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>
              <a:solidFill>
                <a:srgbClr val="0033CC"/>
              </a:solidFill>
              <a:effectLst/>
            </a:endParaRPr>
          </a:p>
        </p:txBody>
      </p:sp>
      <p:grpSp>
        <p:nvGrpSpPr>
          <p:cNvPr id="103" name="Groupe 102"/>
          <p:cNvGrpSpPr/>
          <p:nvPr/>
        </p:nvGrpSpPr>
        <p:grpSpPr>
          <a:xfrm>
            <a:off x="571472" y="3571876"/>
            <a:ext cx="3135856" cy="2743199"/>
            <a:chOff x="839245" y="1092200"/>
            <a:chExt cx="3135856" cy="2743199"/>
          </a:xfrm>
        </p:grpSpPr>
        <p:sp>
          <p:nvSpPr>
            <p:cNvPr id="104" name="Rectangle 103"/>
            <p:cNvSpPr/>
            <p:nvPr/>
          </p:nvSpPr>
          <p:spPr bwMode="auto">
            <a:xfrm>
              <a:off x="839245" y="1092200"/>
              <a:ext cx="3135856" cy="2743199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C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 sz="1600"/>
            </a:p>
          </p:txBody>
        </p:sp>
        <p:grpSp>
          <p:nvGrpSpPr>
            <p:cNvPr id="112" name="Groupe 36"/>
            <p:cNvGrpSpPr/>
            <p:nvPr/>
          </p:nvGrpSpPr>
          <p:grpSpPr>
            <a:xfrm>
              <a:off x="952480" y="1179504"/>
              <a:ext cx="2570089" cy="2547149"/>
              <a:chOff x="952480" y="1179504"/>
              <a:chExt cx="2570089" cy="2547149"/>
            </a:xfrm>
          </p:grpSpPr>
          <p:sp>
            <p:nvSpPr>
              <p:cNvPr id="113" name="Rectangle 112"/>
              <p:cNvSpPr/>
              <p:nvPr/>
            </p:nvSpPr>
            <p:spPr>
              <a:xfrm rot="5400000">
                <a:off x="2581264" y="2524120"/>
                <a:ext cx="723904" cy="180976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0033CC"/>
                  </a:solidFill>
                  <a:effectLst/>
                </a:endParaRPr>
              </a:p>
            </p:txBody>
          </p:sp>
          <p:sp>
            <p:nvSpPr>
              <p:cNvPr id="114" name="Forme libre 113"/>
              <p:cNvSpPr/>
              <p:nvPr/>
            </p:nvSpPr>
            <p:spPr>
              <a:xfrm flipV="1">
                <a:off x="1133456" y="1851334"/>
                <a:ext cx="904880" cy="45719"/>
              </a:xfrm>
              <a:custGeom>
                <a:avLst/>
                <a:gdLst>
                  <a:gd name="connsiteX0" fmla="*/ 711200 w 711200"/>
                  <a:gd name="connsiteY0" fmla="*/ 0 h 0"/>
                  <a:gd name="connsiteX1" fmla="*/ 0 w 71120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1200">
                    <a:moveTo>
                      <a:pt x="711200" y="0"/>
                    </a:moveTo>
                    <a:lnTo>
                      <a:pt x="0" y="0"/>
                    </a:lnTo>
                  </a:path>
                </a:pathLst>
              </a:custGeom>
              <a:ln w="28575">
                <a:solidFill>
                  <a:schemeClr val="bg1"/>
                </a:solidFill>
                <a:headEnd type="none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0033CC"/>
                  </a:solidFill>
                  <a:effectLst/>
                </a:endParaRPr>
              </a:p>
            </p:txBody>
          </p:sp>
          <p:cxnSp>
            <p:nvCxnSpPr>
              <p:cNvPr id="115" name="Connecteur droit avec flèche 114"/>
              <p:cNvCxnSpPr/>
              <p:nvPr/>
            </p:nvCxnSpPr>
            <p:spPr>
              <a:xfrm flipV="1">
                <a:off x="2930512" y="1722432"/>
                <a:ext cx="361944" cy="16827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ZoneTexte 120"/>
              <p:cNvSpPr txBox="1"/>
              <p:nvPr/>
            </p:nvSpPr>
            <p:spPr>
              <a:xfrm>
                <a:off x="3201968" y="1179504"/>
                <a:ext cx="3206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3200" i="1" dirty="0">
                    <a:solidFill>
                      <a:srgbClr val="FF0000"/>
                    </a:solidFill>
                    <a:effectLst/>
                    <a:latin typeface="+mn-lt"/>
                  </a:rPr>
                  <a:t>V</a:t>
                </a:r>
                <a:r>
                  <a:rPr lang="fr-FR" sz="3200" i="1" baseline="-25000" dirty="0">
                    <a:solidFill>
                      <a:srgbClr val="FF0000"/>
                    </a:solidFill>
                    <a:effectLst/>
                    <a:latin typeface="+mn-lt"/>
                  </a:rPr>
                  <a:t>s</a:t>
                </a:r>
              </a:p>
            </p:txBody>
          </p:sp>
          <p:sp>
            <p:nvSpPr>
              <p:cNvPr id="126" name="ZoneTexte 125"/>
              <p:cNvSpPr txBox="1"/>
              <p:nvPr/>
            </p:nvSpPr>
            <p:spPr>
              <a:xfrm>
                <a:off x="952480" y="1257288"/>
                <a:ext cx="3434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3200" i="1" dirty="0">
                    <a:solidFill>
                      <a:srgbClr val="0033CC"/>
                    </a:solidFill>
                    <a:effectLst/>
                    <a:latin typeface="+mn-lt"/>
                  </a:rPr>
                  <a:t>V</a:t>
                </a:r>
                <a:r>
                  <a:rPr lang="fr-FR" sz="3200" i="1" baseline="-25000" dirty="0">
                    <a:solidFill>
                      <a:srgbClr val="0033CC"/>
                    </a:solidFill>
                    <a:effectLst/>
                    <a:latin typeface="+mn-lt"/>
                  </a:rPr>
                  <a:t>e</a:t>
                </a:r>
              </a:p>
            </p:txBody>
          </p:sp>
          <p:sp>
            <p:nvSpPr>
              <p:cNvPr id="133" name="ZoneTexte 132"/>
              <p:cNvSpPr txBox="1"/>
              <p:nvPr/>
            </p:nvSpPr>
            <p:spPr>
              <a:xfrm>
                <a:off x="1982253" y="2663836"/>
                <a:ext cx="7846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1800" i="1" noProof="1" smtClean="0">
                    <a:solidFill>
                      <a:schemeClr val="bg1"/>
                    </a:solidFill>
                    <a:effectLst/>
                    <a:latin typeface="+mn-lt"/>
                  </a:rPr>
                  <a:t>R</a:t>
                </a:r>
                <a:r>
                  <a:rPr lang="fr-FR" sz="1800" i="1" baseline="-25000" noProof="1" smtClean="0">
                    <a:solidFill>
                      <a:schemeClr val="bg1"/>
                    </a:solidFill>
                    <a:effectLst/>
                    <a:latin typeface="+mn-lt"/>
                  </a:rPr>
                  <a:t>eq</a:t>
                </a:r>
                <a:r>
                  <a:rPr lang="fr-FR" sz="1800" i="1" noProof="1" smtClean="0">
                    <a:solidFill>
                      <a:schemeClr val="bg1"/>
                    </a:solidFill>
                    <a:effectLst/>
                    <a:latin typeface="+mn-lt"/>
                  </a:rPr>
                  <a:t>=7.5k</a:t>
                </a:r>
                <a:endParaRPr lang="fr-FR" sz="1800" i="1" baseline="-25000" noProof="1">
                  <a:solidFill>
                    <a:schemeClr val="bg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34" name="ZoneTexte 133"/>
              <p:cNvSpPr txBox="1"/>
              <p:nvPr/>
            </p:nvSpPr>
            <p:spPr>
              <a:xfrm>
                <a:off x="1766872" y="1249908"/>
                <a:ext cx="5883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1800" i="1" dirty="0" smtClean="0">
                    <a:solidFill>
                      <a:schemeClr val="bg1"/>
                    </a:solidFill>
                    <a:effectLst/>
                    <a:latin typeface="+mn-lt"/>
                  </a:rPr>
                  <a:t>C=10n</a:t>
                </a:r>
                <a:endParaRPr lang="fr-FR" sz="1800" i="1" baseline="-25000" dirty="0">
                  <a:solidFill>
                    <a:schemeClr val="bg1"/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135" name="Connecteur droit 134"/>
              <p:cNvCxnSpPr>
                <a:stCxn id="113" idx="3"/>
              </p:cNvCxnSpPr>
              <p:nvPr/>
            </p:nvCxnSpPr>
            <p:spPr>
              <a:xfrm rot="5400000">
                <a:off x="2762240" y="3157536"/>
                <a:ext cx="361952" cy="158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Forme libre 135"/>
              <p:cNvSpPr/>
              <p:nvPr/>
            </p:nvSpPr>
            <p:spPr>
              <a:xfrm>
                <a:off x="2251050" y="1890700"/>
                <a:ext cx="685800" cy="336550"/>
              </a:xfrm>
              <a:custGeom>
                <a:avLst/>
                <a:gdLst>
                  <a:gd name="connsiteX0" fmla="*/ 685800 w 685800"/>
                  <a:gd name="connsiteY0" fmla="*/ 336550 h 336550"/>
                  <a:gd name="connsiteX1" fmla="*/ 685800 w 685800"/>
                  <a:gd name="connsiteY1" fmla="*/ 0 h 336550"/>
                  <a:gd name="connsiteX2" fmla="*/ 0 w 685800"/>
                  <a:gd name="connsiteY2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5800" h="336550">
                    <a:moveTo>
                      <a:pt x="685800" y="336550"/>
                    </a:moveTo>
                    <a:lnTo>
                      <a:pt x="685800" y="0"/>
                    </a:lnTo>
                    <a:lnTo>
                      <a:pt x="0" y="0"/>
                    </a:lnTo>
                  </a:path>
                </a:pathLst>
              </a:cu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0033CC"/>
                  </a:solidFill>
                  <a:effectLst/>
                </a:endParaRPr>
              </a:p>
            </p:txBody>
          </p:sp>
          <p:grpSp>
            <p:nvGrpSpPr>
              <p:cNvPr id="137" name="Groupe 43"/>
              <p:cNvGrpSpPr/>
              <p:nvPr/>
            </p:nvGrpSpPr>
            <p:grpSpPr>
              <a:xfrm rot="5400000">
                <a:off x="1877079" y="1806581"/>
                <a:ext cx="542926" cy="180945"/>
                <a:chOff x="5727700" y="3740149"/>
                <a:chExt cx="633414" cy="177801"/>
              </a:xfrm>
            </p:grpSpPr>
            <p:cxnSp>
              <p:nvCxnSpPr>
                <p:cNvPr id="140" name="Connecteur droit 139"/>
                <p:cNvCxnSpPr/>
                <p:nvPr/>
              </p:nvCxnSpPr>
              <p:spPr>
                <a:xfrm rot="10800000">
                  <a:off x="5727700" y="3740149"/>
                  <a:ext cx="633413" cy="2884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Connecteur droit 140"/>
                <p:cNvCxnSpPr/>
                <p:nvPr/>
              </p:nvCxnSpPr>
              <p:spPr>
                <a:xfrm rot="10800000">
                  <a:off x="5727701" y="3915066"/>
                  <a:ext cx="633413" cy="2884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8" name="Connecteur droit avec flèche 137"/>
              <p:cNvCxnSpPr/>
              <p:nvPr/>
            </p:nvCxnSpPr>
            <p:spPr>
              <a:xfrm rot="5400000">
                <a:off x="2807484" y="3474244"/>
                <a:ext cx="271464" cy="1588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ZoneTexte 138"/>
              <p:cNvSpPr txBox="1"/>
              <p:nvPr/>
            </p:nvSpPr>
            <p:spPr>
              <a:xfrm>
                <a:off x="1910815" y="3449654"/>
                <a:ext cx="9278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1800" i="1" noProof="1" smtClean="0">
                    <a:solidFill>
                      <a:schemeClr val="bg1"/>
                    </a:solidFill>
                    <a:effectLst/>
                    <a:latin typeface="+mn-lt"/>
                  </a:rPr>
                  <a:t>V</a:t>
                </a:r>
                <a:r>
                  <a:rPr lang="fr-FR" sz="1800" i="1" baseline="-25000" noProof="1" smtClean="0">
                    <a:solidFill>
                      <a:schemeClr val="bg1"/>
                    </a:solidFill>
                    <a:effectLst/>
                    <a:latin typeface="+mn-lt"/>
                  </a:rPr>
                  <a:t>eq</a:t>
                </a:r>
                <a:r>
                  <a:rPr lang="fr-FR" sz="1800" i="1" noProof="1" smtClean="0">
                    <a:solidFill>
                      <a:schemeClr val="bg1"/>
                    </a:solidFill>
                    <a:effectLst/>
                    <a:latin typeface="+mn-lt"/>
                  </a:rPr>
                  <a:t>=3.75V</a:t>
                </a:r>
                <a:endParaRPr lang="fr-FR" sz="1800" i="1" baseline="-25000" noProof="1">
                  <a:solidFill>
                    <a:schemeClr val="bg1"/>
                  </a:solidFill>
                  <a:effectLst/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639009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romenad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 bwMode="auto">
        <a:noFill/>
        <a:ln w="9525">
          <a:solidFill>
            <a:srgbClr val="0033CC"/>
          </a:solidFill>
          <a:miter lim="800000"/>
          <a:headEnd/>
          <a:tailEnd/>
        </a:ln>
        <a:effectLst/>
      </a:spPr>
      <a:bodyPr wrap="none" lIns="0" tIns="0" rIns="0" bIns="0" rtlCol="0" anchor="ctr">
        <a:spAutoFit/>
      </a:bodyPr>
      <a:lstStyle>
        <a:defPPr algn="ctr">
          <a:defRPr sz="1800" dirty="0" err="1" smtClean="0">
            <a:solidFill>
              <a:srgbClr val="FF0000"/>
            </a:solidFill>
            <a:effectLst/>
          </a:defRPr>
        </a:defPPr>
      </a:lstStyle>
    </a:spDef>
    <a:lnDef>
      <a:spPr>
        <a:ln w="28575">
          <a:solidFill>
            <a:schemeClr val="bg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FFFF93"/>
        </a:solidFill>
      </a:spPr>
      <a:bodyPr wrap="square" rtlCol="0">
        <a:spAutoFit/>
      </a:bodyPr>
      <a:lstStyle>
        <a:defPPr>
          <a:defRPr sz="1800" i="1" dirty="0" smtClean="0">
            <a:solidFill>
              <a:srgbClr val="002060"/>
            </a:solidFill>
            <a:effectLst/>
            <a:latin typeface="Calibri" pitchFamily="34" charset="0"/>
          </a:defRPr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19577</TotalTime>
  <Words>111</Words>
  <Application>Microsoft Office PowerPoint</Application>
  <PresentationFormat>Affichage à l'écran (4:3)</PresentationFormat>
  <Paragraphs>97</Paragraphs>
  <Slides>4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6" baseType="lpstr">
      <vt:lpstr>Apex</vt:lpstr>
      <vt:lpstr>Équation</vt:lpstr>
      <vt:lpstr>Diapositive 1</vt:lpstr>
      <vt:lpstr>Diapositive 2</vt:lpstr>
      <vt:lpstr>Diapositive 3</vt:lpstr>
      <vt:lpstr>Diapositive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Circuits Logiques Programmables</dc:title>
  <dc:creator>PELLET</dc:creator>
  <cp:lastModifiedBy>Moi</cp:lastModifiedBy>
  <cp:revision>1185</cp:revision>
  <dcterms:created xsi:type="dcterms:W3CDTF">1998-04-22T16:56:12Z</dcterms:created>
  <dcterms:modified xsi:type="dcterms:W3CDTF">2024-12-15T07:37:06Z</dcterms:modified>
</cp:coreProperties>
</file>