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22" r:id="rId1"/>
  </p:sldMasterIdLst>
  <p:notesMasterIdLst>
    <p:notesMasterId r:id="rId4"/>
  </p:notesMasterIdLst>
  <p:handoutMasterIdLst>
    <p:handoutMasterId r:id="rId5"/>
  </p:handoutMasterIdLst>
  <p:sldIdLst>
    <p:sldId id="527" r:id="rId2"/>
    <p:sldId id="528" r:id="rId3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99">
          <p15:clr>
            <a:srgbClr val="A4A3A4"/>
          </p15:clr>
        </p15:guide>
        <p15:guide id="2" pos="27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B9"/>
    <a:srgbClr val="FFFF93"/>
    <a:srgbClr val="FFFF87"/>
    <a:srgbClr val="EBF0AA"/>
    <a:srgbClr val="E2E987"/>
    <a:srgbClr val="0000FF"/>
    <a:srgbClr val="FF00FF"/>
    <a:srgbClr val="F0FFFF"/>
    <a:srgbClr val="E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7152" autoAdjust="0"/>
  </p:normalViewPr>
  <p:slideViewPr>
    <p:cSldViewPr>
      <p:cViewPr>
        <p:scale>
          <a:sx n="100" d="100"/>
          <a:sy n="100" d="100"/>
        </p:scale>
        <p:origin x="1254" y="-174"/>
      </p:cViewPr>
      <p:guideLst>
        <p:guide orient="horz" pos="999"/>
        <p:guide pos="2775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90" y="-102"/>
      </p:cViewPr>
      <p:guideLst>
        <p:guide orient="horz" pos="3127"/>
        <p:guide pos="2141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pPr>
              <a:defRPr/>
            </a:pPr>
            <a:fld id="{48202431-1C30-4D0E-AC8D-C8BDEECAA972}" type="datetimeFigureOut">
              <a:rPr lang="fr-FR"/>
              <a:pPr>
                <a:defRPr/>
              </a:pPr>
              <a:t>03/10/2024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pPr>
              <a:defRPr/>
            </a:pPr>
            <a:fld id="{8B0881FD-40BE-4CAC-9694-973A2C789F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153"/>
            <a:ext cx="4984961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1FF89458-1792-4264-84E9-B27E1E2F3F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AE7C-6C5B-41CD-BAD8-09323DC88F6D}" type="datetime8">
              <a:rPr lang="fr-FR" smtClean="0"/>
              <a:pPr/>
              <a:t>03/10/2024 09:26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15370" cy="1714512"/>
          </a:xfrm>
        </p:spPr>
        <p:txBody>
          <a:bodyPr>
            <a:noAutofit/>
          </a:bodyPr>
          <a:lstStyle>
            <a:lvl1pPr>
              <a:defRPr sz="66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03/10/2024 09:26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lIns="0" tIns="0" rIns="0" bIns="0">
            <a:spAutoFit/>
          </a:bodyPr>
          <a:lstStyle>
            <a:lvl1pPr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C7D-0BF8-4175-ABDC-B527910D61EE}" type="datetime8">
              <a:rPr lang="fr-FR" smtClean="0"/>
              <a:pPr/>
              <a:t>03/10/2024 09:26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512762" y="4775198"/>
            <a:ext cx="8174037" cy="1140106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180000" tIns="45720" rIns="180000" bIns="108000" rtlCol="0">
            <a:spAutoFit/>
          </a:bodyPr>
          <a:lstStyle>
            <a:lvl1pPr marL="0" indent="0" algn="just" rtl="0" eaLnBrk="1" latinLnBrk="0" hangingPunct="1">
              <a:spcBef>
                <a:spcPct val="20000"/>
              </a:spcBef>
              <a:buClr>
                <a:srgbClr val="FF0000"/>
              </a:buClr>
              <a:buSzPct val="65000"/>
              <a:buFontTx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buClr>
                <a:srgbClr val="FF0000"/>
              </a:buClr>
              <a:buFontTx/>
              <a:buNone/>
              <a:defRPr i="1"/>
            </a:lvl2pPr>
            <a:lvl3pPr>
              <a:buClr>
                <a:srgbClr val="FF0000"/>
              </a:buClr>
              <a:buFontTx/>
              <a:buNone/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516-F1CB-4547-BCD9-750F24D75B14}" type="datetime8">
              <a:rPr lang="fr-FR" smtClean="0"/>
              <a:pPr/>
              <a:t>03/10/2024 09:26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322262" y="3416299"/>
            <a:ext cx="8174037" cy="2665515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108000" rtlCol="0">
            <a:spAutoFit/>
          </a:bodyPr>
          <a:lstStyle>
            <a:lvl1pPr marL="361950" indent="-361950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28650" indent="-266700"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0600" indent="-276225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DCCA0A29-E4CE-41CE-97A0-9AC6848D0399}" type="datetime8">
              <a:rPr lang="fr-FR" smtClean="0"/>
              <a:pPr/>
              <a:t>03/10/2024 09:26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r>
              <a:rPr lang="fr-FR" dirty="0"/>
              <a:t>A. </a:t>
            </a:r>
            <a:r>
              <a:rPr lang="fr-FR" dirty="0" err="1"/>
              <a:t>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484021" y="760997"/>
            <a:ext cx="8215312" cy="1077218"/>
          </a:xfrm>
          <a:prstGeom prst="rect">
            <a:avLst/>
          </a:prstGeo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wrap="square" lIns="180000" tIns="45720" rIns="180000" bIns="45720" rtlCol="0">
            <a:spAutoFit/>
          </a:bodyPr>
          <a:lstStyle>
            <a:lvl1pPr marL="0" indent="0" algn="just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 2" pitchFamily="18" charset="2"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47675" indent="-266700">
              <a:buClr>
                <a:srgbClr val="FF0000"/>
              </a:buClr>
              <a:buFont typeface="Wingdings" pitchFamily="2" charset="2"/>
              <a:buChar char="§"/>
              <a:tabLst/>
              <a:defRPr i="1">
                <a:solidFill>
                  <a:srgbClr val="FFFF00"/>
                </a:solidFill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5"/>
          </p:nvPr>
        </p:nvSpPr>
        <p:spPr>
          <a:xfrm>
            <a:off x="322262" y="3656931"/>
            <a:ext cx="8174037" cy="2529923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45720" rtlCol="0">
            <a:spAutoFit/>
          </a:bodyPr>
          <a:lstStyle>
            <a:lvl1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ncadr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BB5-99CC-43F1-B038-57FA1B31A3ED}" type="datetime8">
              <a:rPr lang="fr-FR" smtClean="0"/>
              <a:pPr/>
              <a:t>03/10/2024 09:26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00063" y="857250"/>
            <a:ext cx="8215312" cy="2643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3" y="3643313"/>
            <a:ext cx="4214812" cy="2714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929188" y="3643313"/>
            <a:ext cx="3786187" cy="2714625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Image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68B-3BBE-4926-A82A-2522BDA4C876}" type="datetime8">
              <a:rPr lang="fr-FR" smtClean="0"/>
              <a:pPr/>
              <a:t>03/10/2024 09:26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2" y="928671"/>
            <a:ext cx="8205787" cy="250032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82600" y="3473449"/>
            <a:ext cx="8232775" cy="2884489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A. Oumnad        -            Ecole Mohammadia d'Ingénieurs</a:t>
            </a:r>
          </a:p>
        </p:txBody>
      </p:sp>
      <p:sp>
        <p:nvSpPr>
          <p:cNvPr id="5" name="Rectangle 20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933BC7D-310E-4690-ABC9-FCA59B1F1C09}" type="slidenum">
              <a:rPr lang="fr-FR"/>
              <a:pPr lvl="1">
                <a:defRPr/>
              </a:pPr>
              <a:t>‹N°›</a:t>
            </a:fld>
            <a:endParaRPr lang="fr-FR">
              <a:latin typeface="+mn-lt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57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802532EB-A128-4E3D-A83F-28D3FC555FCD}" type="datetime8">
              <a:rPr lang="fr-FR" smtClean="0"/>
              <a:pPr/>
              <a:t>03/10/2024 09:26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3124200" y="6470671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6553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457200" y="785794"/>
            <a:ext cx="8229600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6451600"/>
            <a:ext cx="9144000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4" r:id="rId1"/>
    <p:sldLayoutId id="2147484230" r:id="rId2"/>
    <p:sldLayoutId id="2147484237" r:id="rId3"/>
    <p:sldLayoutId id="2147484233" r:id="rId4"/>
    <p:sldLayoutId id="2147484231" r:id="rId5"/>
    <p:sldLayoutId id="2147484232" r:id="rId6"/>
    <p:sldLayoutId id="2147484236" r:id="rId7"/>
    <p:sldLayoutId id="2147484238" r:id="rId8"/>
  </p:sldLayoutIdLst>
  <p:hf hdr="0"/>
  <p:txStyles>
    <p:titleStyle>
      <a:lvl1pPr algn="ctr" rtl="0" eaLnBrk="1" latinLnBrk="0" hangingPunct="1">
        <a:spcBef>
          <a:spcPct val="0"/>
        </a:spcBef>
        <a:buNone/>
        <a:defRPr kumimoji="0" lang="fr-FR" sz="2800" b="1" i="1" kern="1200" cap="none" baseline="0" dirty="0">
          <a:ln w="6350">
            <a:noFill/>
          </a:ln>
          <a:solidFill>
            <a:srgbClr val="0033CC"/>
          </a:solidFill>
          <a:effectLst/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itchFamily="18" charset="2"/>
        <a:buChar char=""/>
        <a:defRPr kumimoji="0" sz="28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D865-6987-4935-AFA0-39E772C5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70F4D3-A56B-4978-B41D-9AAFBB46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03/10/2024 10:12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CCFD58-1CC0-4447-9ADF-93B4E798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3C6ACC-702B-4A83-BA9F-F9ABE3AD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F1DCF97-66FE-4A04-8B19-827D4442392E}"/>
              </a:ext>
            </a:extLst>
          </p:cNvPr>
          <p:cNvGrpSpPr/>
          <p:nvPr/>
        </p:nvGrpSpPr>
        <p:grpSpPr>
          <a:xfrm>
            <a:off x="2411724" y="728655"/>
            <a:ext cx="3530610" cy="1131922"/>
            <a:chOff x="682614" y="1096956"/>
            <a:chExt cx="3530610" cy="1131922"/>
          </a:xfrm>
        </p:grpSpPr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3BB99FFA-2C0E-4F78-9DD0-201B36AA4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147980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F53D6DBD-E6AC-45DD-8B05-C2712B1F0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7196" y="1479035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F06471F3-AD8F-4473-B6F6-9497D1734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196" y="1830277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52FBB3F9-8A48-474E-892F-85488CE0C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921" y="1486655"/>
              <a:ext cx="764" cy="343621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098716CD-EB5D-4CE0-A909-E4ED93E9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96" y="1830277"/>
              <a:ext cx="68724" cy="343621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90" y="450"/>
                </a:cxn>
                <a:cxn ang="0">
                  <a:pos x="90" y="0"/>
                </a:cxn>
              </a:cxnLst>
              <a:rect l="0" t="0" r="r" b="b"/>
              <a:pathLst>
                <a:path w="90" h="450">
                  <a:moveTo>
                    <a:pt x="0" y="450"/>
                  </a:moveTo>
                  <a:lnTo>
                    <a:pt x="90" y="450"/>
                  </a:lnTo>
                  <a:lnTo>
                    <a:pt x="90" y="0"/>
                  </a:lnTo>
                </a:path>
              </a:pathLst>
            </a:cu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20744C48-A0BE-47B4-8B39-FA2E56CB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43167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3CDC0B9D-8488-4DEB-A6B5-EF8373C5E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8E3C754A-EA1A-466B-9F56-540E1A532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C1BE2688-BD54-4A3F-B0AB-2A556D2B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181094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R1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A7D60A8D-7EA1-42BD-877C-B3C0C9EAF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775297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B577248A-519A-42A6-B9C3-4837D0298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109DC07-5F1E-4A75-A515-13C9073AE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9CBB0335-4D9C-4642-8EAE-4FBB518E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568643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R2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01AD7C9D-4DA3-4EFE-811A-556E1CA0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2118919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5BF8101D-ACEF-400C-AD0F-88EAFEA18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id="{17C8BAC5-DB92-4E1F-B670-5BD0A8254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CCF1A717-F894-4844-995E-57714CBE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917328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R3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49">
              <a:extLst>
                <a:ext uri="{FF2B5EF4-FFF2-40B4-BE49-F238E27FC236}">
                  <a16:creationId xmlns:a16="http://schemas.microsoft.com/office/drawing/2014/main" id="{330BE6EE-731A-44E6-9779-42ED233A6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303332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V1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C1778B8-D595-4628-BB8D-E31FBD46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120363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id="{7717CD30-CF15-4016-BAD5-8D4A077F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451546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3D18D16B-16F2-4F06-8356-51B31350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802787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5ABB79A2-85CE-42D0-8816-65938F53B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47899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6440AACF-B474-406E-A8F1-27B84C177818}"/>
                </a:ext>
              </a:extLst>
            </p:cNvPr>
            <p:cNvGrpSpPr/>
            <p:nvPr/>
          </p:nvGrpSpPr>
          <p:grpSpPr>
            <a:xfrm flipH="1">
              <a:off x="984240" y="1293807"/>
              <a:ext cx="206173" cy="206172"/>
              <a:chOff x="7721483" y="1047119"/>
              <a:chExt cx="206173" cy="206172"/>
            </a:xfrm>
          </p:grpSpPr>
          <p:sp>
            <p:nvSpPr>
              <p:cNvPr id="42" name="Freeform 62">
                <a:extLst>
                  <a:ext uri="{FF2B5EF4-FFF2-40B4-BE49-F238E27FC236}">
                    <a16:creationId xmlns:a16="http://schemas.microsoft.com/office/drawing/2014/main" id="{0BE0F8EE-4C08-43BC-9B34-A6BD5C50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:a16="http://schemas.microsoft.com/office/drawing/2014/main" id="{F4AC4471-5F4B-4852-A7B6-8394CC93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0" name="Rectangle 49">
              <a:extLst>
                <a:ext uri="{FF2B5EF4-FFF2-40B4-BE49-F238E27FC236}">
                  <a16:creationId xmlns:a16="http://schemas.microsoft.com/office/drawing/2014/main" id="{B06290EB-F200-47DF-9C64-F3323B66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643058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V2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6EBA3ED8-9ADF-4397-8163-61695B7B4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831971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083EE034-AF3F-4F64-A287-8AA0240815D2}"/>
                </a:ext>
              </a:extLst>
            </p:cNvPr>
            <p:cNvGrpSpPr/>
            <p:nvPr/>
          </p:nvGrpSpPr>
          <p:grpSpPr>
            <a:xfrm flipH="1">
              <a:off x="984240" y="1633533"/>
              <a:ext cx="206173" cy="206172"/>
              <a:chOff x="7721483" y="1047119"/>
              <a:chExt cx="206173" cy="206172"/>
            </a:xfrm>
          </p:grpSpPr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4A8E9F6B-E785-40F1-9282-6CC000E1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1" name="Line 63">
                <a:extLst>
                  <a:ext uri="{FF2B5EF4-FFF2-40B4-BE49-F238E27FC236}">
                    <a16:creationId xmlns:a16="http://schemas.microsoft.com/office/drawing/2014/main" id="{92D8180F-D30F-46FB-B1BC-289FDA579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3" name="Rectangle 49">
              <a:extLst>
                <a:ext uri="{FF2B5EF4-FFF2-40B4-BE49-F238E27FC236}">
                  <a16:creationId xmlns:a16="http://schemas.microsoft.com/office/drawing/2014/main" id="{46489540-AAFC-49E6-9AB9-74FD0F2D0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994100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V3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id="{1B484978-B11E-475F-855E-CB8C505B7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2173284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AA27C0A-661B-4EDD-A6C9-0DFA190AA187}"/>
                </a:ext>
              </a:extLst>
            </p:cNvPr>
            <p:cNvGrpSpPr/>
            <p:nvPr/>
          </p:nvGrpSpPr>
          <p:grpSpPr>
            <a:xfrm flipH="1">
              <a:off x="984240" y="1984575"/>
              <a:ext cx="206173" cy="206172"/>
              <a:chOff x="7721483" y="1047119"/>
              <a:chExt cx="206173" cy="206172"/>
            </a:xfrm>
          </p:grpSpPr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03B8862E-618D-4F6E-A1E8-DDFF7206A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39" name="Line 63">
                <a:extLst>
                  <a:ext uri="{FF2B5EF4-FFF2-40B4-BE49-F238E27FC236}">
                    <a16:creationId xmlns:a16="http://schemas.microsoft.com/office/drawing/2014/main" id="{C90DD8F3-866E-41B0-B107-E2AFD1763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CA7F708E-AD6B-40E4-B7EB-239CCEF3B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1455732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37" name="Rectangle à coins arrondis 43">
              <a:extLst>
                <a:ext uri="{FF2B5EF4-FFF2-40B4-BE49-F238E27FC236}">
                  <a16:creationId xmlns:a16="http://schemas.microsoft.com/office/drawing/2014/main" id="{71A5A780-8787-4D66-A432-661EE29127F6}"/>
                </a:ext>
              </a:extLst>
            </p:cNvPr>
            <p:cNvSpPr/>
            <p:nvPr/>
          </p:nvSpPr>
          <p:spPr bwMode="auto">
            <a:xfrm>
              <a:off x="3136896" y="109695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</p:grpSp>
      <p:sp>
        <p:nvSpPr>
          <p:cNvPr id="44" name="Flèche : bas 43">
            <a:extLst>
              <a:ext uri="{FF2B5EF4-FFF2-40B4-BE49-F238E27FC236}">
                <a16:creationId xmlns:a16="http://schemas.microsoft.com/office/drawing/2014/main" id="{DE438506-59B9-40BE-B65E-3FDC7325831D}"/>
              </a:ext>
            </a:extLst>
          </p:cNvPr>
          <p:cNvSpPr/>
          <p:nvPr/>
        </p:nvSpPr>
        <p:spPr bwMode="auto">
          <a:xfrm>
            <a:off x="4031931" y="2034536"/>
            <a:ext cx="360046" cy="540069"/>
          </a:xfrm>
          <a:prstGeom prst="downArrow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fr-FR" sz="1800" dirty="0" err="1">
              <a:solidFill>
                <a:srgbClr val="FF0000"/>
              </a:solidFill>
              <a:effectLst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8324A95-0BBE-46FE-ACB5-19F911F30CEE}"/>
              </a:ext>
            </a:extLst>
          </p:cNvPr>
          <p:cNvGrpSpPr/>
          <p:nvPr/>
        </p:nvGrpSpPr>
        <p:grpSpPr>
          <a:xfrm>
            <a:off x="2601402" y="2542418"/>
            <a:ext cx="3242236" cy="1200122"/>
            <a:chOff x="970988" y="3663982"/>
            <a:chExt cx="3242236" cy="1200122"/>
          </a:xfrm>
        </p:grpSpPr>
        <p:sp>
          <p:nvSpPr>
            <p:cNvPr id="46" name="Line 13">
              <a:extLst>
                <a:ext uri="{FF2B5EF4-FFF2-40B4-BE49-F238E27FC236}">
                  <a16:creationId xmlns:a16="http://schemas.microsoft.com/office/drawing/2014/main" id="{0BB8CE31-D058-4DE2-91B7-D2E7509B9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417062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47" name="Rectangle 18">
              <a:extLst>
                <a:ext uri="{FF2B5EF4-FFF2-40B4-BE49-F238E27FC236}">
                  <a16:creationId xmlns:a16="http://schemas.microsoft.com/office/drawing/2014/main" id="{60F581EA-8443-46F2-AB01-C9D6049B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412249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8" name="Line 19">
              <a:extLst>
                <a:ext uri="{FF2B5EF4-FFF2-40B4-BE49-F238E27FC236}">
                  <a16:creationId xmlns:a16="http://schemas.microsoft.com/office/drawing/2014/main" id="{8ED635EF-EE5E-466D-8B19-410E008DB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416985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9" name="Line 20">
              <a:extLst>
                <a:ext uri="{FF2B5EF4-FFF2-40B4-BE49-F238E27FC236}">
                  <a16:creationId xmlns:a16="http://schemas.microsoft.com/office/drawing/2014/main" id="{DD87E7CC-C794-4B07-930E-35993D486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747" y="4170618"/>
              <a:ext cx="21674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50" name="Rectangle 21">
              <a:extLst>
                <a:ext uri="{FF2B5EF4-FFF2-40B4-BE49-F238E27FC236}">
                  <a16:creationId xmlns:a16="http://schemas.microsoft.com/office/drawing/2014/main" id="{1FD5133C-42E6-439F-BAB7-5CCEE726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3858662"/>
              <a:ext cx="338234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Req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8BB40608-8CC8-4C62-A4FB-1BB3ED4C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389445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ABC2447F-952A-41DC-8330-E949A2E2F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416981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1D05B18-5A21-4743-88AA-373EAC7BE815}"/>
                </a:ext>
              </a:extLst>
            </p:cNvPr>
            <p:cNvGrpSpPr/>
            <p:nvPr/>
          </p:nvGrpSpPr>
          <p:grpSpPr>
            <a:xfrm flipH="1">
              <a:off x="970988" y="3971375"/>
              <a:ext cx="206173" cy="206172"/>
              <a:chOff x="7721483" y="1047119"/>
              <a:chExt cx="206173" cy="206172"/>
            </a:xfrm>
          </p:grpSpPr>
          <p:sp>
            <p:nvSpPr>
              <p:cNvPr id="57" name="Freeform 62">
                <a:extLst>
                  <a:ext uri="{FF2B5EF4-FFF2-40B4-BE49-F238E27FC236}">
                    <a16:creationId xmlns:a16="http://schemas.microsoft.com/office/drawing/2014/main" id="{87B5D23B-2B66-406C-A9C5-FBFBC7A9A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  <p:sp>
            <p:nvSpPr>
              <p:cNvPr id="58" name="Line 63">
                <a:extLst>
                  <a:ext uri="{FF2B5EF4-FFF2-40B4-BE49-F238E27FC236}">
                    <a16:creationId xmlns:a16="http://schemas.microsoft.com/office/drawing/2014/main" id="{95115474-92F5-4694-9235-B60FDBF79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</p:grpSp>
        <p:sp>
          <p:nvSpPr>
            <p:cNvPr id="54" name="Oval 65">
              <a:extLst>
                <a:ext uri="{FF2B5EF4-FFF2-40B4-BE49-F238E27FC236}">
                  <a16:creationId xmlns:a16="http://schemas.microsoft.com/office/drawing/2014/main" id="{A4E3F157-3F65-4017-8C06-12972642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4133300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55" name="Rectangle à coins arrondis 81">
              <a:extLst>
                <a:ext uri="{FF2B5EF4-FFF2-40B4-BE49-F238E27FC236}">
                  <a16:creationId xmlns:a16="http://schemas.microsoft.com/office/drawing/2014/main" id="{0C2CE06B-94ED-4019-93CD-4F547886C6F0}"/>
                </a:ext>
              </a:extLst>
            </p:cNvPr>
            <p:cNvSpPr/>
            <p:nvPr/>
          </p:nvSpPr>
          <p:spPr bwMode="auto">
            <a:xfrm>
              <a:off x="3136896" y="378777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B2F8E697-DC77-4EBE-B2ED-87405238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390" y="3663982"/>
              <a:ext cx="321948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b="1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</a:t>
              </a: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Rectangle 64">
            <a:extLst>
              <a:ext uri="{FF2B5EF4-FFF2-40B4-BE49-F238E27FC236}">
                <a16:creationId xmlns:a16="http://schemas.microsoft.com/office/drawing/2014/main" id="{02AB47F7-5BBE-4247-A0CF-3B91C0B34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345" y="2080256"/>
            <a:ext cx="815929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équivalent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13">
            <a:extLst>
              <a:ext uri="{FF2B5EF4-FFF2-40B4-BE49-F238E27FC236}">
                <a16:creationId xmlns:a16="http://schemas.microsoft.com/office/drawing/2014/main" id="{63C71FC3-A0E2-44C2-AAE3-AD063D7F1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0498" y="4620284"/>
            <a:ext cx="406883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63" name="Line 14">
            <a:extLst>
              <a:ext uri="{FF2B5EF4-FFF2-40B4-BE49-F238E27FC236}">
                <a16:creationId xmlns:a16="http://schemas.microsoft.com/office/drawing/2014/main" id="{5D30F928-76BE-4911-B3F1-C7941A050E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4791" y="4621679"/>
            <a:ext cx="75708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4" name="Line 15">
            <a:extLst>
              <a:ext uri="{FF2B5EF4-FFF2-40B4-BE49-F238E27FC236}">
                <a16:creationId xmlns:a16="http://schemas.microsoft.com/office/drawing/2014/main" id="{D6A1CDA2-1ED5-44E3-ADDD-8D7F9C506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4791" y="4972921"/>
            <a:ext cx="75708" cy="764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5" name="Line 16">
            <a:extLst>
              <a:ext uri="{FF2B5EF4-FFF2-40B4-BE49-F238E27FC236}">
                <a16:creationId xmlns:a16="http://schemas.microsoft.com/office/drawing/2014/main" id="{8CF85B3B-A5FC-4C92-A3D8-27444BC73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0499" y="4629299"/>
            <a:ext cx="842" cy="343621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6" name="Freeform 17">
            <a:extLst>
              <a:ext uri="{FF2B5EF4-FFF2-40B4-BE49-F238E27FC236}">
                <a16:creationId xmlns:a16="http://schemas.microsoft.com/office/drawing/2014/main" id="{F6EB7282-C4E9-4323-8357-4FCDBA4D6DB7}"/>
              </a:ext>
            </a:extLst>
          </p:cNvPr>
          <p:cNvSpPr>
            <a:spLocks/>
          </p:cNvSpPr>
          <p:nvPr/>
        </p:nvSpPr>
        <p:spPr bwMode="auto">
          <a:xfrm>
            <a:off x="4104791" y="4972921"/>
            <a:ext cx="75708" cy="343621"/>
          </a:xfrm>
          <a:custGeom>
            <a:avLst/>
            <a:gdLst/>
            <a:ahLst/>
            <a:cxnLst>
              <a:cxn ang="0">
                <a:pos x="0" y="450"/>
              </a:cxn>
              <a:cxn ang="0">
                <a:pos x="90" y="450"/>
              </a:cxn>
              <a:cxn ang="0">
                <a:pos x="90" y="0"/>
              </a:cxn>
            </a:cxnLst>
            <a:rect l="0" t="0" r="r" b="b"/>
            <a:pathLst>
              <a:path w="90" h="450">
                <a:moveTo>
                  <a:pt x="0" y="450"/>
                </a:moveTo>
                <a:lnTo>
                  <a:pt x="90" y="450"/>
                </a:lnTo>
                <a:lnTo>
                  <a:pt x="90" y="0"/>
                </a:lnTo>
              </a:path>
            </a:pathLst>
          </a:cu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id="{A13CE3B1-5791-4990-B82C-04409707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574320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CBA31DAC-8ED7-4E45-AACE-DE376FD91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621679"/>
            <a:ext cx="151416" cy="0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0" name="Rectangle 21">
            <a:extLst>
              <a:ext uri="{FF2B5EF4-FFF2-40B4-BE49-F238E27FC236}">
                <a16:creationId xmlns:a16="http://schemas.microsoft.com/office/drawing/2014/main" id="{3D627554-8FFF-40F0-999A-EAAD9586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323738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R1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2">
            <a:extLst>
              <a:ext uri="{FF2B5EF4-FFF2-40B4-BE49-F238E27FC236}">
                <a16:creationId xmlns:a16="http://schemas.microsoft.com/office/drawing/2014/main" id="{5C76B6C7-5C05-4926-B482-FF80358A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917941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E6D2FFAF-F158-4160-BF01-E57944AE8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712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70E7D3D2-1436-4EDB-A635-BF9EF68C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C4383B26-BE87-41EE-B61F-EDBDEFB34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711287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R2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6">
            <a:extLst>
              <a:ext uri="{FF2B5EF4-FFF2-40B4-BE49-F238E27FC236}">
                <a16:creationId xmlns:a16="http://schemas.microsoft.com/office/drawing/2014/main" id="{41CA94AE-7DAA-49E3-BAD8-575B8CCC4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5261563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F470F4B7-FCA8-4442-8FB8-787B8D92C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5316542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658BB651-F555-4805-B6D1-C43D41A47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5059972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R3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64">
            <a:extLst>
              <a:ext uri="{FF2B5EF4-FFF2-40B4-BE49-F238E27FC236}">
                <a16:creationId xmlns:a16="http://schemas.microsoft.com/office/drawing/2014/main" id="{CEA774CB-F41E-4694-8A1F-A5704450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922" y="4346280"/>
            <a:ext cx="120226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65">
            <a:extLst>
              <a:ext uri="{FF2B5EF4-FFF2-40B4-BE49-F238E27FC236}">
                <a16:creationId xmlns:a16="http://schemas.microsoft.com/office/drawing/2014/main" id="{647DC32B-D655-434D-A45D-FD842F73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594190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2" name="Oval 66">
            <a:extLst>
              <a:ext uri="{FF2B5EF4-FFF2-40B4-BE49-F238E27FC236}">
                <a16:creationId xmlns:a16="http://schemas.microsoft.com/office/drawing/2014/main" id="{D59097DA-1869-466B-AD56-B3D6D297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945431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3" name="Line 13">
            <a:extLst>
              <a:ext uri="{FF2B5EF4-FFF2-40B4-BE49-F238E27FC236}">
                <a16:creationId xmlns:a16="http://schemas.microsoft.com/office/drawing/2014/main" id="{CB8FD647-6842-40EA-A4BC-8B3F4F2B72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5862" y="4621637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6" name="Line 13">
            <a:extLst>
              <a:ext uri="{FF2B5EF4-FFF2-40B4-BE49-F238E27FC236}">
                <a16:creationId xmlns:a16="http://schemas.microsoft.com/office/drawing/2014/main" id="{612F001D-2FCF-4182-80C0-A21EF15FCB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869" y="4974615"/>
            <a:ext cx="634229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1" name="Oval 65">
            <a:extLst>
              <a:ext uri="{FF2B5EF4-FFF2-40B4-BE49-F238E27FC236}">
                <a16:creationId xmlns:a16="http://schemas.microsoft.com/office/drawing/2014/main" id="{11B9C6B5-BC1A-495F-9E8D-F87257B7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24" y="4600872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2" name="Rectangle à coins arrondis 103">
            <a:extLst>
              <a:ext uri="{FF2B5EF4-FFF2-40B4-BE49-F238E27FC236}">
                <a16:creationId xmlns:a16="http://schemas.microsoft.com/office/drawing/2014/main" id="{32DA6AAE-C1B9-4B59-B472-C0D17550A080}"/>
              </a:ext>
            </a:extLst>
          </p:cNvPr>
          <p:cNvSpPr/>
          <p:nvPr/>
        </p:nvSpPr>
        <p:spPr bwMode="auto">
          <a:xfrm>
            <a:off x="4805363" y="4385968"/>
            <a:ext cx="1185703" cy="1076328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i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Reste du montage</a:t>
            </a:r>
          </a:p>
        </p:txBody>
      </p:sp>
      <p:sp>
        <p:nvSpPr>
          <p:cNvPr id="99" name="Line 13">
            <a:extLst>
              <a:ext uri="{FF2B5EF4-FFF2-40B4-BE49-F238E27FC236}">
                <a16:creationId xmlns:a16="http://schemas.microsoft.com/office/drawing/2014/main" id="{6F527DC3-475F-454F-A684-0BC4975880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3033" y="5312839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15DB70C-E504-4786-BEF4-CBD35C82A598}"/>
              </a:ext>
            </a:extLst>
          </p:cNvPr>
          <p:cNvGrpSpPr/>
          <p:nvPr/>
        </p:nvGrpSpPr>
        <p:grpSpPr>
          <a:xfrm rot="10800000">
            <a:off x="2638836" y="4857612"/>
            <a:ext cx="106680" cy="252000"/>
            <a:chOff x="2409334" y="4300504"/>
            <a:chExt cx="106680" cy="252000"/>
          </a:xfrm>
        </p:grpSpPr>
        <p:sp>
          <p:nvSpPr>
            <p:cNvPr id="100" name="Line 13">
              <a:extLst>
                <a:ext uri="{FF2B5EF4-FFF2-40B4-BE49-F238E27FC236}">
                  <a16:creationId xmlns:a16="http://schemas.microsoft.com/office/drawing/2014/main" id="{B09B7679-D7B8-4F8E-9852-8190BBF69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9334" y="4300504"/>
              <a:ext cx="0" cy="252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id="{783BFE1C-9BFB-4823-A2F2-67E864C08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064" y="4336504"/>
              <a:ext cx="0" cy="180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2" name="Line 13">
              <a:extLst>
                <a:ext uri="{FF2B5EF4-FFF2-40B4-BE49-F238E27FC236}">
                  <a16:creationId xmlns:a16="http://schemas.microsoft.com/office/drawing/2014/main" id="{FF297A89-2496-49F8-B91F-430181FBB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6014" y="4372504"/>
              <a:ext cx="0" cy="108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</p:grpSp>
      <p:sp>
        <p:nvSpPr>
          <p:cNvPr id="104" name="Line 13">
            <a:extLst>
              <a:ext uri="{FF2B5EF4-FFF2-40B4-BE49-F238E27FC236}">
                <a16:creationId xmlns:a16="http://schemas.microsoft.com/office/drawing/2014/main" id="{BD22AB5A-DC8D-41A5-92ED-6F4A2DDA074A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2756663" y="4966179"/>
            <a:ext cx="691792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</p:spTree>
    <p:extLst>
      <p:ext uri="{BB962C8B-B14F-4D97-AF65-F5344CB8AC3E}">
        <p14:creationId xmlns:p14="http://schemas.microsoft.com/office/powerpoint/2010/main" val="227011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19661C-E370-4BA2-9074-7F4657B9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03/10/2024 10:39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7A5394-8D47-4187-BC63-B66E8FE9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27A4BB-E398-4D29-BF7A-DF938798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AADD6174-C550-4B59-BC10-9800610AED39}"/>
              </a:ext>
            </a:extLst>
          </p:cNvPr>
          <p:cNvGrpSpPr>
            <a:grpSpLocks/>
          </p:cNvGrpSpPr>
          <p:nvPr/>
        </p:nvGrpSpPr>
        <p:grpSpPr bwMode="auto">
          <a:xfrm>
            <a:off x="901689" y="1830698"/>
            <a:ext cx="409575" cy="976313"/>
            <a:chOff x="4194" y="2160"/>
            <a:chExt cx="258" cy="615"/>
          </a:xfrm>
        </p:grpSpPr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514F93B6-9448-4928-BD40-C618AFF89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2469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1A329421-F354-4FB6-9B52-B4C886F0B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2160"/>
              <a:ext cx="129" cy="615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80"/>
                </a:cxn>
                <a:cxn ang="0">
                  <a:pos x="0" y="232"/>
                </a:cxn>
                <a:cxn ang="0">
                  <a:pos x="0" y="386"/>
                </a:cxn>
                <a:cxn ang="0">
                  <a:pos x="129" y="540"/>
                </a:cxn>
                <a:cxn ang="0">
                  <a:pos x="129" y="615"/>
                </a:cxn>
              </a:cxnLst>
              <a:rect l="0" t="0" r="r" b="b"/>
              <a:pathLst>
                <a:path w="129" h="615">
                  <a:moveTo>
                    <a:pt x="129" y="0"/>
                  </a:moveTo>
                  <a:lnTo>
                    <a:pt x="129" y="80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129" y="540"/>
                  </a:lnTo>
                  <a:lnTo>
                    <a:pt x="129" y="61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984C8F04-19F3-48D6-836A-FB8980B4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3" y="2316"/>
              <a:ext cx="1" cy="3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49B3B906-F49D-45E2-B2D2-893D24606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2586"/>
              <a:ext cx="75" cy="88"/>
            </a:xfrm>
            <a:custGeom>
              <a:avLst/>
              <a:gdLst/>
              <a:ahLst/>
              <a:cxnLst>
                <a:cxn ang="0">
                  <a:pos x="75" y="88"/>
                </a:cxn>
                <a:cxn ang="0">
                  <a:pos x="33" y="0"/>
                </a:cxn>
                <a:cxn ang="0">
                  <a:pos x="0" y="40"/>
                </a:cxn>
                <a:cxn ang="0">
                  <a:pos x="75" y="88"/>
                </a:cxn>
              </a:cxnLst>
              <a:rect l="0" t="0" r="r" b="b"/>
              <a:pathLst>
                <a:path w="75" h="88">
                  <a:moveTo>
                    <a:pt x="75" y="88"/>
                  </a:moveTo>
                  <a:lnTo>
                    <a:pt x="33" y="0"/>
                  </a:lnTo>
                  <a:lnTo>
                    <a:pt x="0" y="40"/>
                  </a:lnTo>
                  <a:lnTo>
                    <a:pt x="75" y="88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1" name="Freeform 19">
            <a:extLst>
              <a:ext uri="{FF2B5EF4-FFF2-40B4-BE49-F238E27FC236}">
                <a16:creationId xmlns:a16="http://schemas.microsoft.com/office/drawing/2014/main" id="{066803B4-D355-4893-A363-7B7E5D829B0A}"/>
              </a:ext>
            </a:extLst>
          </p:cNvPr>
          <p:cNvSpPr>
            <a:spLocks/>
          </p:cNvSpPr>
          <p:nvPr/>
        </p:nvSpPr>
        <p:spPr bwMode="auto">
          <a:xfrm>
            <a:off x="1311264" y="738180"/>
            <a:ext cx="920750" cy="12271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0" y="0"/>
              </a:cxn>
              <a:cxn ang="0">
                <a:pos x="577" y="3"/>
              </a:cxn>
              <a:cxn ang="0">
                <a:pos x="580" y="773"/>
              </a:cxn>
            </a:cxnLst>
            <a:rect l="0" t="0" r="r" b="b"/>
            <a:pathLst>
              <a:path w="580" h="773">
                <a:moveTo>
                  <a:pt x="0" y="77"/>
                </a:moveTo>
                <a:lnTo>
                  <a:pt x="0" y="0"/>
                </a:lnTo>
                <a:lnTo>
                  <a:pt x="577" y="3"/>
                </a:lnTo>
                <a:lnTo>
                  <a:pt x="580" y="77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7D82332C-D12D-4AA1-9EA5-3906CF3D3D76}"/>
              </a:ext>
            </a:extLst>
          </p:cNvPr>
          <p:cNvGrpSpPr>
            <a:grpSpLocks/>
          </p:cNvGrpSpPr>
          <p:nvPr/>
        </p:nvGrpSpPr>
        <p:grpSpPr bwMode="auto">
          <a:xfrm>
            <a:off x="2027226" y="1957380"/>
            <a:ext cx="409575" cy="123825"/>
            <a:chOff x="4903" y="2235"/>
            <a:chExt cx="258" cy="78"/>
          </a:xfrm>
        </p:grpSpPr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0C8702E7-F985-4066-9F73-9124D1027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312"/>
              <a:ext cx="129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8955AC2-9C40-40F9-934B-E75130F41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3" y="2235"/>
              <a:ext cx="258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5" name="Rectangle 23">
            <a:extLst>
              <a:ext uri="{FF2B5EF4-FFF2-40B4-BE49-F238E27FC236}">
                <a16:creationId xmlns:a16="http://schemas.microsoft.com/office/drawing/2014/main" id="{ADD7FFED-1AEC-4A65-BA91-3D3CFCB4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14" y="1655755"/>
            <a:ext cx="3429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>
                <a:solidFill>
                  <a:srgbClr val="000000"/>
                </a:solidFill>
                <a:effectLst/>
                <a:latin typeface="Times New Roman" pitchFamily="18" charset="0"/>
              </a:rPr>
              <a:t>Vcc</a:t>
            </a:r>
            <a:endParaRPr lang="fr-FR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B373D56E-37BF-4A78-82C8-EF3D70A3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1044568"/>
            <a:ext cx="241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9505B10C-FBE4-40AD-BFF5-DD54BCAF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01" y="1276343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B1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C0EA198E-FCE8-42F6-A6CE-A7201082F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14" y="2324093"/>
            <a:ext cx="417513" cy="47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 type="oval"/>
            <a:tailEnd type="none"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9DFC6206-9823-458E-9050-60F9A47AB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39" y="1347780"/>
            <a:ext cx="1588" cy="4889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A900B799-F762-4077-B331-D7472919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857243"/>
            <a:ext cx="103188" cy="493713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1" name="Freeform 29">
            <a:extLst>
              <a:ext uri="{FF2B5EF4-FFF2-40B4-BE49-F238E27FC236}">
                <a16:creationId xmlns:a16="http://schemas.microsoft.com/office/drawing/2014/main" id="{BAFD8361-2234-4CCF-AF2D-5FE870BC33EE}"/>
              </a:ext>
            </a:extLst>
          </p:cNvPr>
          <p:cNvSpPr>
            <a:spLocks/>
          </p:cNvSpPr>
          <p:nvPr/>
        </p:nvSpPr>
        <p:spPr bwMode="auto">
          <a:xfrm>
            <a:off x="1249351" y="1465255"/>
            <a:ext cx="123825" cy="190500"/>
          </a:xfrm>
          <a:custGeom>
            <a:avLst/>
            <a:gdLst/>
            <a:ahLst/>
            <a:cxnLst>
              <a:cxn ang="0">
                <a:pos x="39" y="120"/>
              </a:cxn>
              <a:cxn ang="0">
                <a:pos x="0" y="0"/>
              </a:cxn>
              <a:cxn ang="0">
                <a:pos x="78" y="0"/>
              </a:cxn>
              <a:cxn ang="0">
                <a:pos x="39" y="120"/>
              </a:cxn>
            </a:cxnLst>
            <a:rect l="0" t="0" r="r" b="b"/>
            <a:pathLst>
              <a:path w="78" h="120">
                <a:moveTo>
                  <a:pt x="39" y="120"/>
                </a:moveTo>
                <a:lnTo>
                  <a:pt x="0" y="0"/>
                </a:lnTo>
                <a:lnTo>
                  <a:pt x="78" y="0"/>
                </a:lnTo>
                <a:lnTo>
                  <a:pt x="39" y="120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A70F081A-1C99-4D65-BF4E-A109E06D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26" y="1471605"/>
            <a:ext cx="177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B5E5439E-A60E-4C11-ABD8-2531ED159933}"/>
              </a:ext>
            </a:extLst>
          </p:cNvPr>
          <p:cNvSpPr>
            <a:spLocks/>
          </p:cNvSpPr>
          <p:nvPr/>
        </p:nvSpPr>
        <p:spPr bwMode="auto">
          <a:xfrm>
            <a:off x="754051" y="2279643"/>
            <a:ext cx="155575" cy="117475"/>
          </a:xfrm>
          <a:custGeom>
            <a:avLst/>
            <a:gdLst/>
            <a:ahLst/>
            <a:cxnLst>
              <a:cxn ang="0">
                <a:pos x="98" y="37"/>
              </a:cxn>
              <a:cxn ang="0">
                <a:pos x="0" y="74"/>
              </a:cxn>
              <a:cxn ang="0">
                <a:pos x="0" y="0"/>
              </a:cxn>
              <a:cxn ang="0">
                <a:pos x="98" y="37"/>
              </a:cxn>
            </a:cxnLst>
            <a:rect l="0" t="0" r="r" b="b"/>
            <a:pathLst>
              <a:path w="98" h="74">
                <a:moveTo>
                  <a:pt x="98" y="37"/>
                </a:moveTo>
                <a:lnTo>
                  <a:pt x="0" y="74"/>
                </a:lnTo>
                <a:lnTo>
                  <a:pt x="0" y="0"/>
                </a:lnTo>
                <a:lnTo>
                  <a:pt x="98" y="37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5AACEFBC-AE4C-4011-9AB7-DC64BA688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01" y="1990718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Oval 33">
            <a:extLst>
              <a:ext uri="{FF2B5EF4-FFF2-40B4-BE49-F238E27FC236}">
                <a16:creationId xmlns:a16="http://schemas.microsoft.com/office/drawing/2014/main" id="{E05BABC3-FF0B-488B-A661-846B14D8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01" y="2309805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6" name="Oval 34">
            <a:extLst>
              <a:ext uri="{FF2B5EF4-FFF2-40B4-BE49-F238E27FC236}">
                <a16:creationId xmlns:a16="http://schemas.microsoft.com/office/drawing/2014/main" id="{23C308AE-DB6B-422B-8752-2B00A967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26" y="2781293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id="{544E18C8-EF62-4891-8A50-830A36A3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89" y="1800218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id="{77DF949E-DBCA-4A07-A0E9-9C9DFD65690D}"/>
              </a:ext>
            </a:extLst>
          </p:cNvPr>
          <p:cNvGrpSpPr>
            <a:grpSpLocks/>
          </p:cNvGrpSpPr>
          <p:nvPr/>
        </p:nvGrpSpPr>
        <p:grpSpPr bwMode="auto">
          <a:xfrm>
            <a:off x="1195376" y="3656005"/>
            <a:ext cx="242888" cy="120650"/>
            <a:chOff x="4379" y="3305"/>
            <a:chExt cx="153" cy="76"/>
          </a:xfrm>
        </p:grpSpPr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82653F81-B3DF-44BB-B98C-26797BCB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" y="3380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3" name="Line 40">
              <a:extLst>
                <a:ext uri="{FF2B5EF4-FFF2-40B4-BE49-F238E27FC236}">
                  <a16:creationId xmlns:a16="http://schemas.microsoft.com/office/drawing/2014/main" id="{4329BD57-B95C-4C78-BE49-00ECF4572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342"/>
              <a:ext cx="10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4" name="Line 41">
              <a:extLst>
                <a:ext uri="{FF2B5EF4-FFF2-40B4-BE49-F238E27FC236}">
                  <a16:creationId xmlns:a16="http://schemas.microsoft.com/office/drawing/2014/main" id="{A5D96D6D-913C-44BF-A6F1-80B0F7F4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3305"/>
              <a:ext cx="15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35" name="Line 43">
            <a:extLst>
              <a:ext uri="{FF2B5EF4-FFF2-40B4-BE49-F238E27FC236}">
                <a16:creationId xmlns:a16="http://schemas.microsoft.com/office/drawing/2014/main" id="{C0B36644-8DC6-4168-9E91-7150A3E8D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614" y="2806693"/>
            <a:ext cx="1588" cy="6096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6" name="Oval 44">
            <a:extLst>
              <a:ext uri="{FF2B5EF4-FFF2-40B4-BE49-F238E27FC236}">
                <a16:creationId xmlns:a16="http://schemas.microsoft.com/office/drawing/2014/main" id="{4A233CBB-E97A-4887-B98C-49843426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01" y="3519480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306F57C3-5C76-481F-9095-EF5BA091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1223955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2822DB52-3C60-4B65-B4C1-54E046954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701" y="1722430"/>
            <a:ext cx="0" cy="98901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9" name="Freeform 47">
            <a:extLst>
              <a:ext uri="{FF2B5EF4-FFF2-40B4-BE49-F238E27FC236}">
                <a16:creationId xmlns:a16="http://schemas.microsoft.com/office/drawing/2014/main" id="{744515C5-D7BA-4960-89C9-A3AEA5AD1FB5}"/>
              </a:ext>
            </a:extLst>
          </p:cNvPr>
          <p:cNvSpPr>
            <a:spLocks/>
          </p:cNvSpPr>
          <p:nvPr/>
        </p:nvSpPr>
        <p:spPr bwMode="auto">
          <a:xfrm>
            <a:off x="492114" y="738180"/>
            <a:ext cx="819150" cy="487363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0" name="Freeform 48">
            <a:extLst>
              <a:ext uri="{FF2B5EF4-FFF2-40B4-BE49-F238E27FC236}">
                <a16:creationId xmlns:a16="http://schemas.microsoft.com/office/drawing/2014/main" id="{917EE97A-3D99-4B82-8923-F8A38D2858E3}"/>
              </a:ext>
            </a:extLst>
          </p:cNvPr>
          <p:cNvSpPr>
            <a:spLocks/>
          </p:cNvSpPr>
          <p:nvPr/>
        </p:nvSpPr>
        <p:spPr bwMode="auto">
          <a:xfrm>
            <a:off x="1311264" y="2087555"/>
            <a:ext cx="920750" cy="146367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80" y="922"/>
              </a:cxn>
              <a:cxn ang="0">
                <a:pos x="0" y="922"/>
              </a:cxn>
            </a:cxnLst>
            <a:rect l="0" t="0" r="r" b="b"/>
            <a:pathLst>
              <a:path w="580" h="922">
                <a:moveTo>
                  <a:pt x="580" y="0"/>
                </a:moveTo>
                <a:lnTo>
                  <a:pt x="580" y="922"/>
                </a:lnTo>
                <a:lnTo>
                  <a:pt x="0" y="92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1" name="Rectangle 49">
            <a:extLst>
              <a:ext uri="{FF2B5EF4-FFF2-40B4-BE49-F238E27FC236}">
                <a16:creationId xmlns:a16="http://schemas.microsoft.com/office/drawing/2014/main" id="{475FF672-07E2-4AD7-BC51-4A95A6BE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2932105"/>
            <a:ext cx="103188" cy="492125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2" name="Line 50">
            <a:extLst>
              <a:ext uri="{FF2B5EF4-FFF2-40B4-BE49-F238E27FC236}">
                <a16:creationId xmlns:a16="http://schemas.microsoft.com/office/drawing/2014/main" id="{546C23C8-6434-441C-BEEC-DC13BE425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64" y="3428993"/>
            <a:ext cx="1588" cy="2365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3" name="Rectangle 51">
            <a:extLst>
              <a:ext uri="{FF2B5EF4-FFF2-40B4-BE49-F238E27FC236}">
                <a16:creationId xmlns:a16="http://schemas.microsoft.com/office/drawing/2014/main" id="{71154796-4628-4A33-8543-D1D738E8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3119430"/>
            <a:ext cx="235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E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id="{B36717D3-E76B-477A-A147-652F1904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2711448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5" name="Freeform 47">
            <a:extLst>
              <a:ext uri="{FF2B5EF4-FFF2-40B4-BE49-F238E27FC236}">
                <a16:creationId xmlns:a16="http://schemas.microsoft.com/office/drawing/2014/main" id="{D5C8333C-25FE-4CC3-BCBB-D6FF70DB4CF8}"/>
              </a:ext>
            </a:extLst>
          </p:cNvPr>
          <p:cNvSpPr>
            <a:spLocks/>
          </p:cNvSpPr>
          <p:nvPr/>
        </p:nvSpPr>
        <p:spPr bwMode="auto">
          <a:xfrm flipV="1">
            <a:off x="503226" y="3182937"/>
            <a:ext cx="800112" cy="358776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CBB70B37-BF94-41C2-8498-0BB4F6CC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64" y="2890836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</a:rPr>
              <a:t>B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2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14DA9C7-47CF-4384-B58D-1C3CCDAD6167}"/>
              </a:ext>
            </a:extLst>
          </p:cNvPr>
          <p:cNvGrpSpPr/>
          <p:nvPr/>
        </p:nvGrpSpPr>
        <p:grpSpPr>
          <a:xfrm>
            <a:off x="3140086" y="499264"/>
            <a:ext cx="3875088" cy="3435350"/>
            <a:chOff x="4943475" y="2927350"/>
            <a:chExt cx="3875088" cy="3435350"/>
          </a:xfrm>
        </p:grpSpPr>
        <p:grpSp>
          <p:nvGrpSpPr>
            <p:cNvPr id="48" name="Group 4">
              <a:extLst>
                <a:ext uri="{FF2B5EF4-FFF2-40B4-BE49-F238E27FC236}">
                  <a16:creationId xmlns:a16="http://schemas.microsoft.com/office/drawing/2014/main" id="{023A6122-DD8E-42F2-B014-BA3FA3108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0538" y="4171950"/>
              <a:ext cx="466725" cy="1103313"/>
              <a:chOff x="4194" y="2160"/>
              <a:chExt cx="258" cy="615"/>
            </a:xfrm>
          </p:grpSpPr>
          <p:sp>
            <p:nvSpPr>
              <p:cNvPr id="88" name="Line 5">
                <a:extLst>
                  <a:ext uri="{FF2B5EF4-FFF2-40B4-BE49-F238E27FC236}">
                    <a16:creationId xmlns:a16="http://schemas.microsoft.com/office/drawing/2014/main" id="{249E3599-9316-49F2-8E1A-9E4864961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4" y="2469"/>
                <a:ext cx="1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C44D61E2-23DC-4F3E-AEA4-ADE0163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2160"/>
                <a:ext cx="129" cy="615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9" y="80"/>
                  </a:cxn>
                  <a:cxn ang="0">
                    <a:pos x="0" y="232"/>
                  </a:cxn>
                  <a:cxn ang="0">
                    <a:pos x="0" y="386"/>
                  </a:cxn>
                  <a:cxn ang="0">
                    <a:pos x="129" y="540"/>
                  </a:cxn>
                  <a:cxn ang="0">
                    <a:pos x="129" y="615"/>
                  </a:cxn>
                </a:cxnLst>
                <a:rect l="0" t="0" r="r" b="b"/>
                <a:pathLst>
                  <a:path w="129" h="615">
                    <a:moveTo>
                      <a:pt x="129" y="0"/>
                    </a:moveTo>
                    <a:lnTo>
                      <a:pt x="129" y="80"/>
                    </a:lnTo>
                    <a:lnTo>
                      <a:pt x="0" y="232"/>
                    </a:lnTo>
                    <a:lnTo>
                      <a:pt x="0" y="386"/>
                    </a:lnTo>
                    <a:lnTo>
                      <a:pt x="129" y="540"/>
                    </a:lnTo>
                    <a:lnTo>
                      <a:pt x="129" y="61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:a16="http://schemas.microsoft.com/office/drawing/2014/main" id="{3BC24801-EB72-41F4-AC12-D36DCB6A8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3" y="2316"/>
                <a:ext cx="1" cy="30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9043ED71-46F1-4402-8BC5-C28BCCF61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2586"/>
                <a:ext cx="75" cy="88"/>
              </a:xfrm>
              <a:custGeom>
                <a:avLst/>
                <a:gdLst/>
                <a:ahLst/>
                <a:cxnLst>
                  <a:cxn ang="0">
                    <a:pos x="75" y="88"/>
                  </a:cxn>
                  <a:cxn ang="0">
                    <a:pos x="33" y="0"/>
                  </a:cxn>
                  <a:cxn ang="0">
                    <a:pos x="0" y="40"/>
                  </a:cxn>
                  <a:cxn ang="0">
                    <a:pos x="75" y="88"/>
                  </a:cxn>
                </a:cxnLst>
                <a:rect l="0" t="0" r="r" b="b"/>
                <a:pathLst>
                  <a:path w="75" h="88">
                    <a:moveTo>
                      <a:pt x="75" y="88"/>
                    </a:moveTo>
                    <a:lnTo>
                      <a:pt x="33" y="0"/>
                    </a:lnTo>
                    <a:lnTo>
                      <a:pt x="0" y="40"/>
                    </a:lnTo>
                    <a:lnTo>
                      <a:pt x="75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794FD91-6CBC-45BB-8A64-D832F7E05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2927350"/>
              <a:ext cx="1052513" cy="138747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0" y="0"/>
                </a:cxn>
                <a:cxn ang="0">
                  <a:pos x="577" y="3"/>
                </a:cxn>
                <a:cxn ang="0">
                  <a:pos x="580" y="773"/>
                </a:cxn>
              </a:cxnLst>
              <a:rect l="0" t="0" r="r" b="b"/>
              <a:pathLst>
                <a:path w="580" h="773">
                  <a:moveTo>
                    <a:pt x="0" y="77"/>
                  </a:moveTo>
                  <a:lnTo>
                    <a:pt x="0" y="0"/>
                  </a:lnTo>
                  <a:lnTo>
                    <a:pt x="577" y="3"/>
                  </a:lnTo>
                  <a:lnTo>
                    <a:pt x="580" y="77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50" name="Group 10">
              <a:extLst>
                <a:ext uri="{FF2B5EF4-FFF2-40B4-BE49-F238E27FC236}">
                  <a16:creationId xmlns:a16="http://schemas.microsoft.com/office/drawing/2014/main" id="{CDFC7CCC-8A59-48C5-9163-F15EF251E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26413" y="4305300"/>
              <a:ext cx="466725" cy="141288"/>
              <a:chOff x="4903" y="2235"/>
              <a:chExt cx="258" cy="78"/>
            </a:xfrm>
          </p:grpSpPr>
          <p:sp>
            <p:nvSpPr>
              <p:cNvPr id="86" name="Line 11">
                <a:extLst>
                  <a:ext uri="{FF2B5EF4-FFF2-40B4-BE49-F238E27FC236}">
                    <a16:creationId xmlns:a16="http://schemas.microsoft.com/office/drawing/2014/main" id="{76DB538D-67C7-454D-8736-32F31817D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7" name="Line 12">
                <a:extLst>
                  <a:ext uri="{FF2B5EF4-FFF2-40B4-BE49-F238E27FC236}">
                    <a16:creationId xmlns:a16="http://schemas.microsoft.com/office/drawing/2014/main" id="{02FD3E25-ED46-4682-A160-EF19EF91D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9782E8D1-C216-4A01-9A07-51CEC2BD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663" y="3963988"/>
              <a:ext cx="342900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Vcc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10C4E1A7-8A2B-4121-BD9E-47C39444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3273425"/>
              <a:ext cx="2413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Rc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id="{0163D3BD-E9C3-4512-BA2C-AEAB87158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225" y="4710113"/>
              <a:ext cx="476250" cy="63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4" name="Line 17">
              <a:extLst>
                <a:ext uri="{FF2B5EF4-FFF2-40B4-BE49-F238E27FC236}">
                  <a16:creationId xmlns:a16="http://schemas.microsoft.com/office/drawing/2014/main" id="{A766FBDF-804A-4793-9D76-2D6DCAE28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3616325"/>
              <a:ext cx="3175" cy="5524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4540C74B-395F-4064-B66B-EA6116EE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3062288"/>
              <a:ext cx="117475" cy="557213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7212F5D8-5B1F-43AF-A09A-7129DB38B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749675"/>
              <a:ext cx="141288" cy="214313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39" y="120"/>
                  </a:moveTo>
                  <a:lnTo>
                    <a:pt x="0" y="0"/>
                  </a:lnTo>
                  <a:lnTo>
                    <a:pt x="78" y="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7" name="Rectangle 20">
              <a:extLst>
                <a:ext uri="{FF2B5EF4-FFF2-40B4-BE49-F238E27FC236}">
                  <a16:creationId xmlns:a16="http://schemas.microsoft.com/office/drawing/2014/main" id="{10BC58F9-9718-4882-A551-83B3F910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213" y="3756025"/>
              <a:ext cx="1778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Ic</a:t>
              </a:r>
              <a:endParaRPr lang="fr-FR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8ECAB41B-1943-47C7-AA84-0D8352A0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659313"/>
              <a:ext cx="177800" cy="133350"/>
            </a:xfrm>
            <a:custGeom>
              <a:avLst/>
              <a:gdLst/>
              <a:ahLst/>
              <a:cxnLst>
                <a:cxn ang="0">
                  <a:pos x="98" y="37"/>
                </a:cxn>
                <a:cxn ang="0">
                  <a:pos x="0" y="74"/>
                </a:cxn>
                <a:cxn ang="0">
                  <a:pos x="0" y="0"/>
                </a:cxn>
                <a:cxn ang="0">
                  <a:pos x="98" y="37"/>
                </a:cxn>
              </a:cxnLst>
              <a:rect l="0" t="0" r="r" b="b"/>
              <a:pathLst>
                <a:path w="98" h="74">
                  <a:moveTo>
                    <a:pt x="98" y="37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9" name="Rectangle 22">
              <a:extLst>
                <a:ext uri="{FF2B5EF4-FFF2-40B4-BE49-F238E27FC236}">
                  <a16:creationId xmlns:a16="http://schemas.microsoft.com/office/drawing/2014/main" id="{56FEB464-C5E2-4F61-99CE-3E33B847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3675" y="4343400"/>
              <a:ext cx="16986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</a:t>
              </a:r>
              <a:r>
                <a:rPr lang="fr-FR" sz="1800" i="1" baseline="-25000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B</a:t>
              </a:r>
              <a:endParaRPr lang="fr-FR" sz="1800" baseline="-25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Oval 23">
              <a:extLst>
                <a:ext uri="{FF2B5EF4-FFF2-40B4-BE49-F238E27FC236}">
                  <a16:creationId xmlns:a16="http://schemas.microsoft.com/office/drawing/2014/main" id="{08DC7B04-17F0-4E0B-AA1B-1EB5CCC3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963" y="4699000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1" name="Oval 24">
              <a:extLst>
                <a:ext uri="{FF2B5EF4-FFF2-40B4-BE49-F238E27FC236}">
                  <a16:creationId xmlns:a16="http://schemas.microsoft.com/office/drawing/2014/main" id="{ACB096AE-BD99-4A6E-95B6-5F4A50D2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038" y="5237163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2" name="Oval 25">
              <a:extLst>
                <a:ext uri="{FF2B5EF4-FFF2-40B4-BE49-F238E27FC236}">
                  <a16:creationId xmlns:a16="http://schemas.microsoft.com/office/drawing/2014/main" id="{869D0EFA-AC40-424B-AD51-3A359CC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800" y="4127500"/>
              <a:ext cx="46038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66" name="Group 29">
              <a:extLst>
                <a:ext uri="{FF2B5EF4-FFF2-40B4-BE49-F238E27FC236}">
                  <a16:creationId xmlns:a16="http://schemas.microsoft.com/office/drawing/2014/main" id="{C06D013F-34AF-4016-ADC3-91BBF2132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5500" y="6226175"/>
              <a:ext cx="277813" cy="136525"/>
              <a:chOff x="4379" y="3305"/>
              <a:chExt cx="153" cy="76"/>
            </a:xfrm>
          </p:grpSpPr>
          <p:sp>
            <p:nvSpPr>
              <p:cNvPr id="83" name="Line 30">
                <a:extLst>
                  <a:ext uri="{FF2B5EF4-FFF2-40B4-BE49-F238E27FC236}">
                    <a16:creationId xmlns:a16="http://schemas.microsoft.com/office/drawing/2014/main" id="{B6D22774-B3AA-4C3C-90C9-14C8CDE2B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2" y="3380"/>
                <a:ext cx="4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4" name="Line 31">
                <a:extLst>
                  <a:ext uri="{FF2B5EF4-FFF2-40B4-BE49-F238E27FC236}">
                    <a16:creationId xmlns:a16="http://schemas.microsoft.com/office/drawing/2014/main" id="{9722178F-DCD2-4EEA-A7ED-E1FD944FD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5" y="3342"/>
                <a:ext cx="10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5" name="Line 32">
                <a:extLst>
                  <a:ext uri="{FF2B5EF4-FFF2-40B4-BE49-F238E27FC236}">
                    <a16:creationId xmlns:a16="http://schemas.microsoft.com/office/drawing/2014/main" id="{7CA40A3C-B9D6-4CE0-91B6-FC1AD777D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9" y="3305"/>
                <a:ext cx="15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67" name="Line 33">
              <a:extLst>
                <a:ext uri="{FF2B5EF4-FFF2-40B4-BE49-F238E27FC236}">
                  <a16:creationId xmlns:a16="http://schemas.microsoft.com/office/drawing/2014/main" id="{1960B32B-A48F-4729-9639-FA33B69C0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5265738"/>
              <a:ext cx="1588" cy="6889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8" name="Oval 34">
              <a:extLst>
                <a:ext uri="{FF2B5EF4-FFF2-40B4-BE49-F238E27FC236}">
                  <a16:creationId xmlns:a16="http://schemas.microsoft.com/office/drawing/2014/main" id="{334F2B23-74F6-4226-B7BB-D03851FC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6072188"/>
              <a:ext cx="42863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id="{A50045DB-AF1D-455B-B8FF-90147423DB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030913" y="4443412"/>
              <a:ext cx="119063" cy="555625"/>
            </a:xfrm>
            <a:prstGeom prst="rect">
              <a:avLst/>
            </a:prstGeom>
            <a:solidFill>
              <a:srgbClr val="0033CC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2FE973E7-F095-4594-8D36-E971F2F15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4452938"/>
              <a:ext cx="1997075" cy="1654175"/>
            </a:xfrm>
            <a:custGeom>
              <a:avLst/>
              <a:gdLst/>
              <a:ahLst/>
              <a:cxnLst>
                <a:cxn ang="0">
                  <a:pos x="1101" y="0"/>
                </a:cxn>
                <a:cxn ang="0">
                  <a:pos x="1101" y="922"/>
                </a:cxn>
                <a:cxn ang="0">
                  <a:pos x="0" y="921"/>
                </a:cxn>
              </a:cxnLst>
              <a:rect l="0" t="0" r="r" b="b"/>
              <a:pathLst>
                <a:path w="1101" h="922">
                  <a:moveTo>
                    <a:pt x="1101" y="0"/>
                  </a:moveTo>
                  <a:lnTo>
                    <a:pt x="1101" y="922"/>
                  </a:lnTo>
                  <a:lnTo>
                    <a:pt x="0" y="92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1" name="Rectangle 39">
              <a:extLst>
                <a:ext uri="{FF2B5EF4-FFF2-40B4-BE49-F238E27FC236}">
                  <a16:creationId xmlns:a16="http://schemas.microsoft.com/office/drawing/2014/main" id="{C4AE0DD8-F969-41F1-9078-CD5E06AD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5408613"/>
              <a:ext cx="117475" cy="555625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2" name="Line 40">
              <a:extLst>
                <a:ext uri="{FF2B5EF4-FFF2-40B4-BE49-F238E27FC236}">
                  <a16:creationId xmlns:a16="http://schemas.microsoft.com/office/drawing/2014/main" id="{0848691B-C234-40E0-8B39-5F4312CA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5969000"/>
              <a:ext cx="3175" cy="2682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3" name="Rectangle 41">
              <a:extLst>
                <a:ext uri="{FF2B5EF4-FFF2-40B4-BE49-F238E27FC236}">
                  <a16:creationId xmlns:a16="http://schemas.microsoft.com/office/drawing/2014/main" id="{7852E4B6-7DCE-4A64-9F1D-612E4BA5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19750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R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4" name="Rectangle 42">
              <a:extLst>
                <a:ext uri="{FF2B5EF4-FFF2-40B4-BE49-F238E27FC236}">
                  <a16:creationId xmlns:a16="http://schemas.microsoft.com/office/drawing/2014/main" id="{4197C7B5-C4FD-41BD-B926-4A19C562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213" y="5700713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E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867A1A9F-0C31-4FCE-8500-BA11EF45F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7163" y="4722813"/>
              <a:ext cx="56991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76" name="Group 52">
              <a:extLst>
                <a:ext uri="{FF2B5EF4-FFF2-40B4-BE49-F238E27FC236}">
                  <a16:creationId xmlns:a16="http://schemas.microsoft.com/office/drawing/2014/main" id="{44092EAF-45F2-4B98-9C4F-48752C646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475" y="5276850"/>
              <a:ext cx="466725" cy="141288"/>
              <a:chOff x="4903" y="2235"/>
              <a:chExt cx="258" cy="78"/>
            </a:xfrm>
          </p:grpSpPr>
          <p:sp>
            <p:nvSpPr>
              <p:cNvPr id="81" name="Line 53">
                <a:extLst>
                  <a:ext uri="{FF2B5EF4-FFF2-40B4-BE49-F238E27FC236}">
                    <a16:creationId xmlns:a16="http://schemas.microsoft.com/office/drawing/2014/main" id="{BF1358D9-6144-4A6F-9B4B-5D29AA5CD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2" name="Line 54">
                <a:extLst>
                  <a:ext uri="{FF2B5EF4-FFF2-40B4-BE49-F238E27FC236}">
                    <a16:creationId xmlns:a16="http://schemas.microsoft.com/office/drawing/2014/main" id="{2A646DA3-D2A3-44FD-9275-DE39F82A5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85D6E943-78DE-49CF-9C37-8FC2A006B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2075" y="4722813"/>
              <a:ext cx="623888" cy="541338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440"/>
                </a:cxn>
              </a:cxnLst>
              <a:rect l="0" t="0" r="r" b="b"/>
              <a:pathLst>
                <a:path w="393" h="440">
                  <a:moveTo>
                    <a:pt x="393" y="0"/>
                  </a:moveTo>
                  <a:lnTo>
                    <a:pt x="0" y="0"/>
                  </a:lnTo>
                  <a:lnTo>
                    <a:pt x="0" y="44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6B212A12-89D8-4787-8A61-6F5E63D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5416770"/>
              <a:ext cx="1227138" cy="684000"/>
            </a:xfrm>
            <a:custGeom>
              <a:avLst/>
              <a:gdLst/>
              <a:ahLst/>
              <a:cxnLst>
                <a:cxn ang="0">
                  <a:pos x="773" y="325"/>
                </a:cxn>
                <a:cxn ang="0">
                  <a:pos x="0" y="325"/>
                </a:cxn>
                <a:cxn ang="0">
                  <a:pos x="0" y="0"/>
                </a:cxn>
              </a:cxnLst>
              <a:rect l="0" t="0" r="r" b="b"/>
              <a:pathLst>
                <a:path w="773" h="325">
                  <a:moveTo>
                    <a:pt x="773" y="325"/>
                  </a:moveTo>
                  <a:lnTo>
                    <a:pt x="0" y="325"/>
                  </a:ln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aphicFrame>
          <p:nvGraphicFramePr>
            <p:cNvPr id="79" name="Object 60">
              <a:extLst>
                <a:ext uri="{FF2B5EF4-FFF2-40B4-BE49-F238E27FC236}">
                  <a16:creationId xmlns:a16="http://schemas.microsoft.com/office/drawing/2014/main" id="{EB531667-045D-4E09-8A8C-C92C8BD47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5457" y="5222880"/>
            <a:ext cx="1398587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04" name="Équation" r:id="rId3" imgW="1066680" imgH="431640" progId="Equation.3">
                    <p:embed/>
                  </p:oleObj>
                </mc:Choice>
                <mc:Fallback>
                  <p:oleObj name="Équation" r:id="rId3" imgW="1066680" imgH="431640" progId="Equation.3">
                    <p:embed/>
                    <p:pic>
                      <p:nvPicPr>
                        <p:cNvPr id="208899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457" y="5222880"/>
                          <a:ext cx="1398587" cy="565150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62">
              <a:extLst>
                <a:ext uri="{FF2B5EF4-FFF2-40B4-BE49-F238E27FC236}">
                  <a16:creationId xmlns:a16="http://schemas.microsoft.com/office/drawing/2014/main" id="{FA0B5F2C-F42A-4AB3-8E48-6D5DAAAE98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0164" y="3967164"/>
            <a:ext cx="1312862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05" name="Équation" r:id="rId5" imgW="914400" imgH="431640" progId="Equation.3">
                    <p:embed/>
                  </p:oleObj>
                </mc:Choice>
                <mc:Fallback>
                  <p:oleObj name="Équation" r:id="rId5" imgW="914400" imgH="431640" progId="Equation.3">
                    <p:embed/>
                    <p:pic>
                      <p:nvPicPr>
                        <p:cNvPr id="20890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164" y="3967164"/>
                          <a:ext cx="1312862" cy="619125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rgbClr val="808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64395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 bwMode="auto">
        <a:noFill/>
        <a:ln w="9525">
          <a:solidFill>
            <a:srgbClr val="0033CC"/>
          </a:solidFill>
          <a:miter lim="800000"/>
          <a:headEnd/>
          <a:tailEnd/>
        </a:ln>
        <a:effectLst/>
      </a:spPr>
      <a:bodyPr wrap="none" lIns="0" tIns="0" rIns="0" bIns="0" rtlCol="0" anchor="ctr">
        <a:spAutoFit/>
      </a:bodyPr>
      <a:lstStyle>
        <a:defPPr algn="ctr">
          <a:defRPr sz="1800" dirty="0" err="1" smtClean="0">
            <a:solidFill>
              <a:srgbClr val="FF0000"/>
            </a:solidFill>
            <a:effectLst/>
          </a:defRPr>
        </a:defPPr>
      </a:lstStyle>
    </a:spDef>
    <a:lnDef>
      <a:spPr>
        <a:ln w="28575">
          <a:solidFill>
            <a:schemeClr val="bg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93"/>
        </a:solidFill>
      </a:spPr>
      <a:bodyPr wrap="square" rtlCol="0">
        <a:spAutoFit/>
      </a:bodyPr>
      <a:lstStyle>
        <a:defPPr>
          <a:defRPr sz="1800" i="1" dirty="0" smtClean="0">
            <a:solidFill>
              <a:srgbClr val="002060"/>
            </a:solidFill>
            <a:effectLst/>
            <a:latin typeface="Calibri" pitchFamily="34" charset="0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19046</TotalTime>
  <Words>47</Words>
  <Application>Microsoft Office PowerPoint</Application>
  <PresentationFormat>Affichage à l'écran (4:3)</PresentationFormat>
  <Paragraphs>37</Paragraphs>
  <Slides>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Wingdings 2</vt:lpstr>
      <vt:lpstr>Wingdings 3</vt:lpstr>
      <vt:lpstr>Apex</vt:lpstr>
      <vt:lpstr>Équation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Logiques Programmables</dc:title>
  <dc:creator>PELLET</dc:creator>
  <cp:lastModifiedBy>Moi</cp:lastModifiedBy>
  <cp:revision>1137</cp:revision>
  <dcterms:created xsi:type="dcterms:W3CDTF">1998-04-22T16:56:12Z</dcterms:created>
  <dcterms:modified xsi:type="dcterms:W3CDTF">2024-10-03T09:48:24Z</dcterms:modified>
</cp:coreProperties>
</file>