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</p:sldMasterIdLst>
  <p:notesMasterIdLst>
    <p:notesMasterId r:id="rId6"/>
  </p:notesMasterIdLst>
  <p:handoutMasterIdLst>
    <p:handoutMasterId r:id="rId7"/>
  </p:handoutMasterIdLst>
  <p:sldIdLst>
    <p:sldId id="530" r:id="rId2"/>
    <p:sldId id="527" r:id="rId3"/>
    <p:sldId id="528" r:id="rId4"/>
    <p:sldId id="529" r:id="rId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40" userDrawn="1">
          <p15:clr>
            <a:srgbClr val="A4A3A4"/>
          </p15:clr>
        </p15:guide>
        <p15:guide id="2" pos="2775">
          <p15:clr>
            <a:srgbClr val="A4A3A4"/>
          </p15:clr>
        </p15:guide>
        <p15:guide id="3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33CC"/>
    <a:srgbClr val="FFFFB9"/>
    <a:srgbClr val="FFFF93"/>
    <a:srgbClr val="FFFF87"/>
    <a:srgbClr val="EBF0AA"/>
    <a:srgbClr val="E2E987"/>
    <a:srgbClr val="FF00FF"/>
    <a:srgbClr val="F0FFFF"/>
    <a:srgbClr val="E5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75" autoAdjust="0"/>
    <p:restoredTop sz="97152" autoAdjust="0"/>
  </p:normalViewPr>
  <p:slideViewPr>
    <p:cSldViewPr>
      <p:cViewPr>
        <p:scale>
          <a:sx n="125" d="100"/>
          <a:sy n="125" d="100"/>
        </p:scale>
        <p:origin x="-534" y="624"/>
      </p:cViewPr>
      <p:guideLst>
        <p:guide orient="horz" pos="2840"/>
        <p:guide pos="2775"/>
        <p:guide pos="1406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48202431-1C30-4D0E-AC8D-C8BDEECAA972}" type="datetimeFigureOut">
              <a:rPr lang="fr-FR"/>
              <a:pPr>
                <a:defRPr/>
              </a:pPr>
              <a:t>29/11/2024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8B0881FD-40BE-4CAC-9694-973A2C789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FF89458-1792-4264-84E9-B27E1E2F3F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E7C-6C5B-41CD-BAD8-09323DC88F6D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15370" cy="1714512"/>
          </a:xfrm>
        </p:spPr>
        <p:txBody>
          <a:bodyPr>
            <a:noAutofit/>
          </a:bodyPr>
          <a:lstStyle>
            <a:lvl1pPr>
              <a:defRPr sz="6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C7D-0BF8-4175-ABDC-B527910D61EE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2" y="4775198"/>
            <a:ext cx="8174037" cy="1140106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180000" tIns="45720" rIns="180000" bIns="108000" rtlCol="0">
            <a:spAutoFit/>
          </a:bodyPr>
          <a:lstStyle>
            <a:lvl1pPr marL="0" indent="0" algn="just" rtl="0" eaLnBrk="1" latinLnBrk="0" hangingPunct="1">
              <a:spcBef>
                <a:spcPct val="20000"/>
              </a:spcBef>
              <a:buClr>
                <a:srgbClr val="FF0000"/>
              </a:buClr>
              <a:buSzPct val="65000"/>
              <a:buFontTx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buClr>
                <a:srgbClr val="FF0000"/>
              </a:buClr>
              <a:buFontTx/>
              <a:buNone/>
              <a:defRPr i="1"/>
            </a:lvl2pPr>
            <a:lvl3pPr>
              <a:buClr>
                <a:srgbClr val="FF0000"/>
              </a:buClr>
              <a:buFontTx/>
              <a:buNone/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516-F1CB-4547-BCD9-750F24D75B14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322262" y="3416299"/>
            <a:ext cx="8174037" cy="2665515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108000" rtlCol="0">
            <a:spAutoFit/>
          </a:bodyPr>
          <a:lstStyle>
            <a:lvl1pPr marL="361950" indent="-361950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DCCA0A29-E4CE-41CE-97A0-9AC6848D0399}" type="datetime8">
              <a:rPr lang="fr-FR" smtClean="0"/>
              <a:pPr/>
              <a:t>29/11/2024 09:14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A. </a:t>
            </a:r>
            <a:r>
              <a:rPr lang="fr-FR" dirty="0" err="1"/>
              <a:t>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4021" y="760997"/>
            <a:ext cx="8215312" cy="1077218"/>
          </a:xfrm>
          <a:prstGeom prst="rect">
            <a:avLst/>
          </a:prstGeo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180000" tIns="45720" rIns="180000" bIns="45720" rtlCol="0">
            <a:spAutoFit/>
          </a:bodyPr>
          <a:lstStyle>
            <a:lvl1pPr marL="0" indent="0" algn="just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 2" pitchFamily="18" charset="2"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47675" indent="-266700">
              <a:buClr>
                <a:srgbClr val="FF0000"/>
              </a:buClr>
              <a:buFont typeface="Wingdings" pitchFamily="2" charset="2"/>
              <a:buChar char="§"/>
              <a:tabLst/>
              <a:defRPr i="1">
                <a:solidFill>
                  <a:srgbClr val="FFFF00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22262" y="3656931"/>
            <a:ext cx="8174037" cy="2529923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>
            <a:spAutoFit/>
          </a:bodyPr>
          <a:lstStyle>
            <a:lvl1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cad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BB5-99CC-43F1-B038-57FA1B31A3ED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00063" y="857250"/>
            <a:ext cx="8215312" cy="2643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3" y="3643313"/>
            <a:ext cx="4214812" cy="2714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29188" y="3643313"/>
            <a:ext cx="3786187" cy="27146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Image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68B-3BBE-4926-A82A-2522BDA4C876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2" y="928671"/>
            <a:ext cx="8205787" cy="250032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82600" y="3473449"/>
            <a:ext cx="8232775" cy="2884489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A. Oumnad        -            Ecole Mohammadia d'Ingénieurs</a:t>
            </a:r>
          </a:p>
        </p:txBody>
      </p:sp>
      <p:sp>
        <p:nvSpPr>
          <p:cNvPr id="5" name="Rectangle 20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33BC7D-310E-4690-ABC9-FCA59B1F1C09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57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802532EB-A128-4E3D-A83F-28D3FC555FCD}" type="datetime8">
              <a:rPr lang="fr-FR" smtClean="0"/>
              <a:pPr/>
              <a:t>29/11/2024 09:14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3124200" y="6470671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6553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6451600"/>
            <a:ext cx="91440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0" r:id="rId2"/>
    <p:sldLayoutId id="2147484237" r:id="rId3"/>
    <p:sldLayoutId id="2147484233" r:id="rId4"/>
    <p:sldLayoutId id="2147484231" r:id="rId5"/>
    <p:sldLayoutId id="2147484232" r:id="rId6"/>
    <p:sldLayoutId id="2147484236" r:id="rId7"/>
    <p:sldLayoutId id="2147484238" r:id="rId8"/>
  </p:sldLayoutIdLst>
  <p:hf hdr="0"/>
  <p:txStyles>
    <p:titleStyle>
      <a:lvl1pPr algn="ctr" rtl="0" eaLnBrk="1" latinLnBrk="0" hangingPunct="1">
        <a:spcBef>
          <a:spcPct val="0"/>
        </a:spcBef>
        <a:buNone/>
        <a:defRPr kumimoji="0" lang="fr-FR" sz="2800" b="1" i="1" kern="1200" cap="none" baseline="0" dirty="0">
          <a:ln w="6350">
            <a:noFill/>
          </a:ln>
          <a:solidFill>
            <a:srgbClr val="0033CC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itchFamily="18" charset="2"/>
        <a:buChar char=""/>
        <a:defRPr kumimoji="0" sz="28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4486269" y="2719382"/>
            <a:ext cx="800100" cy="942975"/>
          </a:xfrm>
          <a:prstGeom prst="rect">
            <a:avLst/>
          </a:prstGeom>
          <a:solidFill>
            <a:srgbClr val="BBE0E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5" name="Freeform 7"/>
          <p:cNvSpPr>
            <a:spLocks noEditPoints="1"/>
          </p:cNvSpPr>
          <p:nvPr/>
        </p:nvSpPr>
        <p:spPr bwMode="auto">
          <a:xfrm>
            <a:off x="4471982" y="2705095"/>
            <a:ext cx="828675" cy="971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2" y="0"/>
              </a:cxn>
              <a:cxn ang="0">
                <a:pos x="522" y="612"/>
              </a:cxn>
              <a:cxn ang="0">
                <a:pos x="0" y="612"/>
              </a:cxn>
              <a:cxn ang="0">
                <a:pos x="0" y="0"/>
              </a:cxn>
              <a:cxn ang="0">
                <a:pos x="18" y="603"/>
              </a:cxn>
              <a:cxn ang="0">
                <a:pos x="9" y="594"/>
              </a:cxn>
              <a:cxn ang="0">
                <a:pos x="513" y="594"/>
              </a:cxn>
              <a:cxn ang="0">
                <a:pos x="504" y="603"/>
              </a:cxn>
              <a:cxn ang="0">
                <a:pos x="504" y="9"/>
              </a:cxn>
              <a:cxn ang="0">
                <a:pos x="513" y="18"/>
              </a:cxn>
              <a:cxn ang="0">
                <a:pos x="9" y="18"/>
              </a:cxn>
              <a:cxn ang="0">
                <a:pos x="18" y="9"/>
              </a:cxn>
              <a:cxn ang="0">
                <a:pos x="18" y="603"/>
              </a:cxn>
            </a:cxnLst>
            <a:rect l="0" t="0" r="r" b="b"/>
            <a:pathLst>
              <a:path w="522" h="612">
                <a:moveTo>
                  <a:pt x="0" y="0"/>
                </a:moveTo>
                <a:lnTo>
                  <a:pt x="522" y="0"/>
                </a:lnTo>
                <a:lnTo>
                  <a:pt x="522" y="612"/>
                </a:lnTo>
                <a:lnTo>
                  <a:pt x="0" y="612"/>
                </a:lnTo>
                <a:lnTo>
                  <a:pt x="0" y="0"/>
                </a:lnTo>
                <a:close/>
                <a:moveTo>
                  <a:pt x="18" y="603"/>
                </a:moveTo>
                <a:lnTo>
                  <a:pt x="9" y="594"/>
                </a:lnTo>
                <a:lnTo>
                  <a:pt x="513" y="594"/>
                </a:lnTo>
                <a:lnTo>
                  <a:pt x="504" y="603"/>
                </a:lnTo>
                <a:lnTo>
                  <a:pt x="504" y="9"/>
                </a:lnTo>
                <a:lnTo>
                  <a:pt x="513" y="18"/>
                </a:lnTo>
                <a:lnTo>
                  <a:pt x="9" y="18"/>
                </a:lnTo>
                <a:lnTo>
                  <a:pt x="18" y="9"/>
                </a:lnTo>
                <a:lnTo>
                  <a:pt x="18" y="603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6" name="Freeform 8"/>
          <p:cNvSpPr>
            <a:spLocks noEditPoints="1"/>
          </p:cNvSpPr>
          <p:nvPr/>
        </p:nvSpPr>
        <p:spPr bwMode="auto">
          <a:xfrm flipH="1">
            <a:off x="4691057" y="2795582"/>
            <a:ext cx="225425" cy="647700"/>
          </a:xfrm>
          <a:custGeom>
            <a:avLst/>
            <a:gdLst/>
            <a:ahLst/>
            <a:cxnLst>
              <a:cxn ang="0">
                <a:pos x="199" y="1020"/>
              </a:cxn>
              <a:cxn ang="0">
                <a:pos x="186" y="1009"/>
              </a:cxn>
              <a:cxn ang="0">
                <a:pos x="131" y="946"/>
              </a:cxn>
              <a:cxn ang="0">
                <a:pos x="85" y="878"/>
              </a:cxn>
              <a:cxn ang="0">
                <a:pos x="49" y="804"/>
              </a:cxn>
              <a:cxn ang="0">
                <a:pos x="22" y="725"/>
              </a:cxn>
              <a:cxn ang="0">
                <a:pos x="5" y="644"/>
              </a:cxn>
              <a:cxn ang="0">
                <a:pos x="0" y="559"/>
              </a:cxn>
              <a:cxn ang="0">
                <a:pos x="6" y="468"/>
              </a:cxn>
              <a:cxn ang="0">
                <a:pos x="6" y="464"/>
              </a:cxn>
              <a:cxn ang="0">
                <a:pos x="25" y="378"/>
              </a:cxn>
              <a:cxn ang="0">
                <a:pos x="56" y="294"/>
              </a:cxn>
              <a:cxn ang="0">
                <a:pos x="98" y="215"/>
              </a:cxn>
              <a:cxn ang="0">
                <a:pos x="100" y="212"/>
              </a:cxn>
              <a:cxn ang="0">
                <a:pos x="152" y="143"/>
              </a:cxn>
              <a:cxn ang="0">
                <a:pos x="214" y="80"/>
              </a:cxn>
              <a:cxn ang="0">
                <a:pos x="241" y="59"/>
              </a:cxn>
              <a:cxn ang="0">
                <a:pos x="271" y="97"/>
              </a:cxn>
              <a:cxn ang="0">
                <a:pos x="249" y="113"/>
              </a:cxn>
              <a:cxn ang="0">
                <a:pos x="191" y="172"/>
              </a:cxn>
              <a:cxn ang="0">
                <a:pos x="139" y="241"/>
              </a:cxn>
              <a:cxn ang="0">
                <a:pos x="141" y="238"/>
              </a:cxn>
              <a:cxn ang="0">
                <a:pos x="101" y="311"/>
              </a:cxn>
              <a:cxn ang="0">
                <a:pos x="72" y="389"/>
              </a:cxn>
              <a:cxn ang="0">
                <a:pos x="53" y="475"/>
              </a:cxn>
              <a:cxn ang="0">
                <a:pos x="53" y="471"/>
              </a:cxn>
              <a:cxn ang="0">
                <a:pos x="47" y="556"/>
              </a:cxn>
              <a:cxn ang="0">
                <a:pos x="52" y="635"/>
              </a:cxn>
              <a:cxn ang="0">
                <a:pos x="67" y="710"/>
              </a:cxn>
              <a:cxn ang="0">
                <a:pos x="92" y="783"/>
              </a:cxn>
              <a:cxn ang="0">
                <a:pos x="125" y="851"/>
              </a:cxn>
              <a:cxn ang="0">
                <a:pos x="168" y="915"/>
              </a:cxn>
              <a:cxn ang="0">
                <a:pos x="217" y="972"/>
              </a:cxn>
              <a:cxn ang="0">
                <a:pos x="230" y="984"/>
              </a:cxn>
              <a:cxn ang="0">
                <a:pos x="199" y="1020"/>
              </a:cxn>
              <a:cxn ang="0">
                <a:pos x="214" y="1002"/>
              </a:cxn>
              <a:cxn ang="0">
                <a:pos x="210" y="848"/>
              </a:cxn>
              <a:cxn ang="0">
                <a:pos x="329" y="1088"/>
              </a:cxn>
              <a:cxn ang="0">
                <a:pos x="66" y="1040"/>
              </a:cxn>
              <a:cxn ang="0">
                <a:pos x="214" y="1002"/>
              </a:cxn>
              <a:cxn ang="0">
                <a:pos x="256" y="78"/>
              </a:cxn>
              <a:cxn ang="0">
                <a:pos x="111" y="28"/>
              </a:cxn>
              <a:cxn ang="0">
                <a:pos x="377" y="0"/>
              </a:cxn>
              <a:cxn ang="0">
                <a:pos x="239" y="230"/>
              </a:cxn>
              <a:cxn ang="0">
                <a:pos x="256" y="78"/>
              </a:cxn>
            </a:cxnLst>
            <a:rect l="0" t="0" r="r" b="b"/>
            <a:pathLst>
              <a:path w="377" h="1088">
                <a:moveTo>
                  <a:pt x="199" y="1020"/>
                </a:moveTo>
                <a:lnTo>
                  <a:pt x="186" y="1009"/>
                </a:lnTo>
                <a:lnTo>
                  <a:pt x="131" y="946"/>
                </a:lnTo>
                <a:lnTo>
                  <a:pt x="85" y="878"/>
                </a:lnTo>
                <a:lnTo>
                  <a:pt x="49" y="804"/>
                </a:lnTo>
                <a:lnTo>
                  <a:pt x="22" y="725"/>
                </a:lnTo>
                <a:lnTo>
                  <a:pt x="5" y="644"/>
                </a:lnTo>
                <a:lnTo>
                  <a:pt x="0" y="559"/>
                </a:lnTo>
                <a:lnTo>
                  <a:pt x="6" y="468"/>
                </a:lnTo>
                <a:cubicBezTo>
                  <a:pt x="6" y="467"/>
                  <a:pt x="6" y="465"/>
                  <a:pt x="6" y="464"/>
                </a:cubicBezTo>
                <a:lnTo>
                  <a:pt x="25" y="378"/>
                </a:lnTo>
                <a:lnTo>
                  <a:pt x="56" y="294"/>
                </a:lnTo>
                <a:lnTo>
                  <a:pt x="98" y="215"/>
                </a:lnTo>
                <a:cubicBezTo>
                  <a:pt x="99" y="214"/>
                  <a:pt x="100" y="213"/>
                  <a:pt x="100" y="212"/>
                </a:cubicBezTo>
                <a:lnTo>
                  <a:pt x="152" y="143"/>
                </a:lnTo>
                <a:lnTo>
                  <a:pt x="214" y="80"/>
                </a:lnTo>
                <a:lnTo>
                  <a:pt x="241" y="59"/>
                </a:lnTo>
                <a:lnTo>
                  <a:pt x="271" y="97"/>
                </a:lnTo>
                <a:lnTo>
                  <a:pt x="249" y="113"/>
                </a:lnTo>
                <a:lnTo>
                  <a:pt x="191" y="172"/>
                </a:lnTo>
                <a:lnTo>
                  <a:pt x="139" y="241"/>
                </a:lnTo>
                <a:lnTo>
                  <a:pt x="141" y="238"/>
                </a:lnTo>
                <a:lnTo>
                  <a:pt x="101" y="311"/>
                </a:lnTo>
                <a:lnTo>
                  <a:pt x="72" y="389"/>
                </a:lnTo>
                <a:lnTo>
                  <a:pt x="53" y="475"/>
                </a:lnTo>
                <a:lnTo>
                  <a:pt x="53" y="471"/>
                </a:lnTo>
                <a:lnTo>
                  <a:pt x="47" y="556"/>
                </a:lnTo>
                <a:lnTo>
                  <a:pt x="52" y="635"/>
                </a:lnTo>
                <a:lnTo>
                  <a:pt x="67" y="710"/>
                </a:lnTo>
                <a:lnTo>
                  <a:pt x="92" y="783"/>
                </a:lnTo>
                <a:lnTo>
                  <a:pt x="125" y="851"/>
                </a:lnTo>
                <a:lnTo>
                  <a:pt x="168" y="915"/>
                </a:lnTo>
                <a:lnTo>
                  <a:pt x="217" y="972"/>
                </a:lnTo>
                <a:lnTo>
                  <a:pt x="230" y="984"/>
                </a:lnTo>
                <a:lnTo>
                  <a:pt x="199" y="1020"/>
                </a:lnTo>
                <a:close/>
                <a:moveTo>
                  <a:pt x="214" y="1002"/>
                </a:moveTo>
                <a:lnTo>
                  <a:pt x="210" y="848"/>
                </a:lnTo>
                <a:lnTo>
                  <a:pt x="329" y="1088"/>
                </a:lnTo>
                <a:lnTo>
                  <a:pt x="66" y="1040"/>
                </a:lnTo>
                <a:lnTo>
                  <a:pt x="214" y="1002"/>
                </a:lnTo>
                <a:close/>
                <a:moveTo>
                  <a:pt x="256" y="78"/>
                </a:moveTo>
                <a:lnTo>
                  <a:pt x="111" y="28"/>
                </a:lnTo>
                <a:lnTo>
                  <a:pt x="377" y="0"/>
                </a:lnTo>
                <a:lnTo>
                  <a:pt x="239" y="230"/>
                </a:lnTo>
                <a:lnTo>
                  <a:pt x="256" y="7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8" name="Freeform 10"/>
          <p:cNvSpPr>
            <a:spLocks noEditPoints="1"/>
          </p:cNvSpPr>
          <p:nvPr/>
        </p:nvSpPr>
        <p:spPr bwMode="auto">
          <a:xfrm>
            <a:off x="5286380" y="2847976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099" name="Freeform 11"/>
          <p:cNvSpPr>
            <a:spLocks noEditPoints="1"/>
          </p:cNvSpPr>
          <p:nvPr/>
        </p:nvSpPr>
        <p:spPr bwMode="auto">
          <a:xfrm>
            <a:off x="5286380" y="3067051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0" name="Freeform 12"/>
          <p:cNvSpPr>
            <a:spLocks noEditPoints="1"/>
          </p:cNvSpPr>
          <p:nvPr/>
        </p:nvSpPr>
        <p:spPr bwMode="auto">
          <a:xfrm>
            <a:off x="5286380" y="3286126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1" name="Freeform 13"/>
          <p:cNvSpPr>
            <a:spLocks noEditPoints="1"/>
          </p:cNvSpPr>
          <p:nvPr/>
        </p:nvSpPr>
        <p:spPr bwMode="auto">
          <a:xfrm>
            <a:off x="5286380" y="3495676"/>
            <a:ext cx="252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3" name="Freeform 15"/>
          <p:cNvSpPr>
            <a:spLocks/>
          </p:cNvSpPr>
          <p:nvPr/>
        </p:nvSpPr>
        <p:spPr bwMode="auto">
          <a:xfrm flipH="1">
            <a:off x="4483104" y="2867022"/>
            <a:ext cx="731838" cy="312738"/>
          </a:xfrm>
          <a:custGeom>
            <a:avLst/>
            <a:gdLst/>
            <a:ahLst/>
            <a:cxnLst>
              <a:cxn ang="0">
                <a:pos x="456" y="197"/>
              </a:cxn>
              <a:cxn ang="0">
                <a:pos x="0" y="11"/>
              </a:cxn>
              <a:cxn ang="0">
                <a:pos x="5" y="0"/>
              </a:cxn>
              <a:cxn ang="0">
                <a:pos x="461" y="186"/>
              </a:cxn>
              <a:cxn ang="0">
                <a:pos x="456" y="197"/>
              </a:cxn>
            </a:cxnLst>
            <a:rect l="0" t="0" r="r" b="b"/>
            <a:pathLst>
              <a:path w="461" h="197">
                <a:moveTo>
                  <a:pt x="456" y="197"/>
                </a:moveTo>
                <a:lnTo>
                  <a:pt x="0" y="11"/>
                </a:lnTo>
                <a:lnTo>
                  <a:pt x="5" y="0"/>
                </a:lnTo>
                <a:lnTo>
                  <a:pt x="461" y="186"/>
                </a:lnTo>
                <a:lnTo>
                  <a:pt x="456" y="197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06" name="Rectangle 18"/>
          <p:cNvSpPr>
            <a:spLocks noChangeArrowheads="1"/>
          </p:cNvSpPr>
          <p:nvPr/>
        </p:nvSpPr>
        <p:spPr bwMode="auto">
          <a:xfrm>
            <a:off x="4071934" y="3071810"/>
            <a:ext cx="865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5112" name="Freeform 24"/>
          <p:cNvSpPr>
            <a:spLocks noEditPoints="1"/>
          </p:cNvSpPr>
          <p:nvPr/>
        </p:nvSpPr>
        <p:spPr bwMode="auto">
          <a:xfrm>
            <a:off x="4738683" y="3657595"/>
            <a:ext cx="76200" cy="209550"/>
          </a:xfrm>
          <a:custGeom>
            <a:avLst/>
            <a:gdLst/>
            <a:ahLst/>
            <a:cxnLst>
              <a:cxn ang="0">
                <a:pos x="18" y="132"/>
              </a:cxn>
              <a:cxn ang="0">
                <a:pos x="18" y="40"/>
              </a:cxn>
              <a:cxn ang="0">
                <a:pos x="30" y="40"/>
              </a:cxn>
              <a:cxn ang="0">
                <a:pos x="30" y="132"/>
              </a:cxn>
              <a:cxn ang="0">
                <a:pos x="18" y="132"/>
              </a:cxn>
              <a:cxn ang="0">
                <a:pos x="0" y="48"/>
              </a:cxn>
              <a:cxn ang="0">
                <a:pos x="24" y="0"/>
              </a:cxn>
              <a:cxn ang="0">
                <a:pos x="48" y="48"/>
              </a:cxn>
              <a:cxn ang="0">
                <a:pos x="0" y="48"/>
              </a:cxn>
            </a:cxnLst>
            <a:rect l="0" t="0" r="r" b="b"/>
            <a:pathLst>
              <a:path w="48" h="132">
                <a:moveTo>
                  <a:pt x="18" y="132"/>
                </a:moveTo>
                <a:lnTo>
                  <a:pt x="18" y="40"/>
                </a:lnTo>
                <a:lnTo>
                  <a:pt x="30" y="40"/>
                </a:lnTo>
                <a:lnTo>
                  <a:pt x="30" y="132"/>
                </a:lnTo>
                <a:lnTo>
                  <a:pt x="18" y="132"/>
                </a:lnTo>
                <a:close/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13" name="Freeform 25"/>
          <p:cNvSpPr>
            <a:spLocks noEditPoints="1"/>
          </p:cNvSpPr>
          <p:nvPr/>
        </p:nvSpPr>
        <p:spPr bwMode="auto">
          <a:xfrm>
            <a:off x="5024432" y="3657595"/>
            <a:ext cx="76200" cy="209550"/>
          </a:xfrm>
          <a:custGeom>
            <a:avLst/>
            <a:gdLst/>
            <a:ahLst/>
            <a:cxnLst>
              <a:cxn ang="0">
                <a:pos x="18" y="132"/>
              </a:cxn>
              <a:cxn ang="0">
                <a:pos x="18" y="40"/>
              </a:cxn>
              <a:cxn ang="0">
                <a:pos x="30" y="40"/>
              </a:cxn>
              <a:cxn ang="0">
                <a:pos x="30" y="132"/>
              </a:cxn>
              <a:cxn ang="0">
                <a:pos x="18" y="132"/>
              </a:cxn>
              <a:cxn ang="0">
                <a:pos x="0" y="48"/>
              </a:cxn>
              <a:cxn ang="0">
                <a:pos x="24" y="0"/>
              </a:cxn>
              <a:cxn ang="0">
                <a:pos x="48" y="48"/>
              </a:cxn>
              <a:cxn ang="0">
                <a:pos x="0" y="48"/>
              </a:cxn>
            </a:cxnLst>
            <a:rect l="0" t="0" r="r" b="b"/>
            <a:pathLst>
              <a:path w="48" h="132">
                <a:moveTo>
                  <a:pt x="18" y="132"/>
                </a:moveTo>
                <a:lnTo>
                  <a:pt x="18" y="40"/>
                </a:lnTo>
                <a:lnTo>
                  <a:pt x="30" y="40"/>
                </a:lnTo>
                <a:lnTo>
                  <a:pt x="30" y="132"/>
                </a:lnTo>
                <a:lnTo>
                  <a:pt x="18" y="132"/>
                </a:lnTo>
                <a:close/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4994269" y="3873495"/>
            <a:ext cx="1490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A</a:t>
            </a:r>
            <a:r>
              <a:rPr kumimoji="0" lang="fr-FR" sz="1200" b="0" i="0" u="none" strike="noStrike" cap="none" normalizeH="0" baseline="-2500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o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5572132" y="2786058"/>
            <a:ext cx="1413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kumimoji="0" lang="fr-FR" sz="1200" b="0" i="0" u="none" strike="noStrike" cap="none" normalizeH="0" baseline="-2500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o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5572132" y="3000372"/>
            <a:ext cx="141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1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572132" y="3214686"/>
            <a:ext cx="141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2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5572132" y="3429000"/>
            <a:ext cx="1410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S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3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4714876" y="3857628"/>
            <a:ext cx="1490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A</a:t>
            </a:r>
            <a:r>
              <a:rPr lang="fr-FR" sz="1200" baseline="-25000" noProof="1" smtClean="0">
                <a:solidFill>
                  <a:srgbClr val="000000"/>
                </a:solidFill>
                <a:effectLst/>
                <a:latin typeface="Tahoma" pitchFamily="34" charset="0"/>
                <a:cs typeface="Arial" pitchFamily="34" charset="0"/>
              </a:rPr>
              <a:t>1</a:t>
            </a:r>
            <a:endParaRPr kumimoji="0" lang="fr-FR" sz="1400" b="0" i="0" u="none" strike="noStrike" cap="none" normalizeH="0" baseline="-25000" noProof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5102" name="Freeform 14"/>
          <p:cNvSpPr>
            <a:spLocks noEditPoints="1"/>
          </p:cNvSpPr>
          <p:nvPr/>
        </p:nvSpPr>
        <p:spPr bwMode="auto">
          <a:xfrm>
            <a:off x="4176562" y="3143248"/>
            <a:ext cx="324000" cy="76200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30" y="18"/>
              </a:cxn>
              <a:cxn ang="0">
                <a:pos x="230" y="30"/>
              </a:cxn>
              <a:cxn ang="0">
                <a:pos x="0" y="30"/>
              </a:cxn>
              <a:cxn ang="0">
                <a:pos x="0" y="18"/>
              </a:cxn>
              <a:cxn ang="0">
                <a:pos x="222" y="0"/>
              </a:cxn>
              <a:cxn ang="0">
                <a:pos x="270" y="24"/>
              </a:cxn>
              <a:cxn ang="0">
                <a:pos x="222" y="48"/>
              </a:cxn>
              <a:cxn ang="0">
                <a:pos x="222" y="0"/>
              </a:cxn>
            </a:cxnLst>
            <a:rect l="0" t="0" r="r" b="b"/>
            <a:pathLst>
              <a:path w="270" h="48">
                <a:moveTo>
                  <a:pt x="0" y="18"/>
                </a:moveTo>
                <a:lnTo>
                  <a:pt x="230" y="18"/>
                </a:lnTo>
                <a:lnTo>
                  <a:pt x="230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222" y="0"/>
                </a:moveTo>
                <a:lnTo>
                  <a:pt x="270" y="24"/>
                </a:lnTo>
                <a:lnTo>
                  <a:pt x="222" y="48"/>
                </a:lnTo>
                <a:lnTo>
                  <a:pt x="22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E5D865-6987-4935-AFA0-39E772C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B70F4D3-A56B-4978-B41D-9AAFBB4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ACCFD58-1CC0-4447-9ADF-93B4E79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73C6ACC-702B-4A83-BA9F-F9ABE3AD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F1DCF97-66FE-4A04-8B19-827D4442392E}"/>
              </a:ext>
            </a:extLst>
          </p:cNvPr>
          <p:cNvGrpSpPr/>
          <p:nvPr/>
        </p:nvGrpSpPr>
        <p:grpSpPr>
          <a:xfrm>
            <a:off x="2411724" y="728655"/>
            <a:ext cx="3530610" cy="1131922"/>
            <a:chOff x="682614" y="1096956"/>
            <a:chExt cx="3530610" cy="1131922"/>
          </a:xfrm>
        </p:grpSpPr>
        <p:sp>
          <p:nvSpPr>
            <p:cNvPr id="7" name="Line 13">
              <a:extLst>
                <a:ext uri="{FF2B5EF4-FFF2-40B4-BE49-F238E27FC236}">
                  <a16:creationId xmlns:a16="http://schemas.microsoft.com/office/drawing/2014/main" xmlns="" id="{3BB99FFA-2C0E-4F78-9DD0-201B36AA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147980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xmlns="" id="{F53D6DBD-E6AC-45DD-8B05-C2712B1F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196" y="1479035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xmlns="" id="{F06471F3-AD8F-4473-B6F6-9497D173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196" y="1830277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xmlns="" id="{52FBB3F9-8A48-474E-892F-85488CE0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921" y="1486655"/>
              <a:ext cx="764" cy="343621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xmlns="" id="{098716CD-EB5D-4CE0-A909-E4ED93E9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96" y="1830277"/>
              <a:ext cx="68724" cy="343621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90" y="450"/>
                </a:cxn>
                <a:cxn ang="0">
                  <a:pos x="90" y="0"/>
                </a:cxn>
              </a:cxnLst>
              <a:rect l="0" t="0" r="r" b="b"/>
              <a:pathLst>
                <a:path w="90" h="450">
                  <a:moveTo>
                    <a:pt x="0" y="450"/>
                  </a:moveTo>
                  <a:lnTo>
                    <a:pt x="90" y="450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xmlns="" id="{20744C48-A0BE-47B4-8B39-FA2E56CB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43167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xmlns="" id="{3CDC0B9D-8488-4DEB-A6B5-EF8373C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xmlns="" id="{8E3C754A-EA1A-466B-9F56-540E1A53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xmlns="" id="{C1BE2688-BD54-4A3F-B0AB-2A556D2B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181094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R1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xmlns="" id="{A7D60A8D-7EA1-42BD-877C-B3C0C9EA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775297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xmlns="" id="{B577248A-519A-42A6-B9C3-4837D029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xmlns="" id="{7109DC07-5F1E-4A75-A515-13C9073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xmlns="" id="{9CBB0335-4D9C-4642-8EAE-4FBB518E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568643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R2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xmlns="" id="{01AD7C9D-4DA3-4EFE-811A-556E1CA0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2118919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xmlns="" id="{5BF8101D-ACEF-400C-AD0F-88EAFEA18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xmlns="" id="{17C8BAC5-DB92-4E1F-B670-5BD0A825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xmlns="" id="{CCF1A717-F894-4844-995E-57714CB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917328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R3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9">
              <a:extLst>
                <a:ext uri="{FF2B5EF4-FFF2-40B4-BE49-F238E27FC236}">
                  <a16:creationId xmlns:a16="http://schemas.microsoft.com/office/drawing/2014/main" xmlns="" id="{330BE6EE-731A-44E6-9779-42ED233A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303332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V1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xmlns="" id="{DC1778B8-D595-4628-BB8D-E31FBD4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120363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xmlns="" id="{7717CD30-CF15-4016-BAD5-8D4A077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451546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xmlns="" id="{3D18D16B-16F2-4F06-8356-51B31350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802787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xmlns="" id="{5ABB79A2-85CE-42D0-8816-65938F53B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47899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xmlns="" id="{6440AACF-B474-406E-A8F1-27B84C177818}"/>
                </a:ext>
              </a:extLst>
            </p:cNvPr>
            <p:cNvGrpSpPr/>
            <p:nvPr/>
          </p:nvGrpSpPr>
          <p:grpSpPr>
            <a:xfrm flipH="1">
              <a:off x="984240" y="1293807"/>
              <a:ext cx="206173" cy="206172"/>
              <a:chOff x="7721483" y="1047119"/>
              <a:chExt cx="206173" cy="206172"/>
            </a:xfrm>
          </p:grpSpPr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xmlns="" id="{0BE0F8EE-4C08-43BC-9B34-A6BD5C50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xmlns="" id="{F4AC4471-5F4B-4852-A7B6-8394CC93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xmlns="" id="{B06290EB-F200-47DF-9C64-F3323B66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643058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V2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xmlns="" id="{6EBA3ED8-9ADF-4397-8163-61695B7B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831971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xmlns="" id="{083EE034-AF3F-4F64-A287-8AA0240815D2}"/>
                </a:ext>
              </a:extLst>
            </p:cNvPr>
            <p:cNvGrpSpPr/>
            <p:nvPr/>
          </p:nvGrpSpPr>
          <p:grpSpPr>
            <a:xfrm flipH="1">
              <a:off x="984240" y="1633533"/>
              <a:ext cx="206173" cy="206172"/>
              <a:chOff x="7721483" y="1047119"/>
              <a:chExt cx="206173" cy="206172"/>
            </a:xfrm>
          </p:grpSpPr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xmlns="" id="{4A8E9F6B-E785-40F1-9282-6CC000E1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1" name="Line 63">
                <a:extLst>
                  <a:ext uri="{FF2B5EF4-FFF2-40B4-BE49-F238E27FC236}">
                    <a16:creationId xmlns:a16="http://schemas.microsoft.com/office/drawing/2014/main" xmlns="" id="{92D8180F-D30F-46FB-B1BC-289FDA57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xmlns="" id="{46489540-AAFC-49E6-9AB9-74FD0F2D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994100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V3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xmlns="" id="{1B484978-B11E-475F-855E-CB8C505B7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2173284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xmlns="" id="{6AA27C0A-661B-4EDD-A6C9-0DFA190AA187}"/>
                </a:ext>
              </a:extLst>
            </p:cNvPr>
            <p:cNvGrpSpPr/>
            <p:nvPr/>
          </p:nvGrpSpPr>
          <p:grpSpPr>
            <a:xfrm flipH="1">
              <a:off x="984240" y="1984575"/>
              <a:ext cx="206173" cy="206172"/>
              <a:chOff x="7721483" y="1047119"/>
              <a:chExt cx="206173" cy="206172"/>
            </a:xfrm>
          </p:grpSpPr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xmlns="" id="{03B8862E-618D-4F6E-A1E8-DDFF7206A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39" name="Line 63">
                <a:extLst>
                  <a:ext uri="{FF2B5EF4-FFF2-40B4-BE49-F238E27FC236}">
                    <a16:creationId xmlns:a16="http://schemas.microsoft.com/office/drawing/2014/main" xmlns="" id="{C90DD8F3-866E-41B0-B107-E2AFD1763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6" name="Oval 65">
              <a:extLst>
                <a:ext uri="{FF2B5EF4-FFF2-40B4-BE49-F238E27FC236}">
                  <a16:creationId xmlns:a16="http://schemas.microsoft.com/office/drawing/2014/main" xmlns="" id="{CA7F708E-AD6B-40E4-B7EB-239CCEF3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1455732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37" name="Rectangle à coins arrondis 43">
              <a:extLst>
                <a:ext uri="{FF2B5EF4-FFF2-40B4-BE49-F238E27FC236}">
                  <a16:creationId xmlns:a16="http://schemas.microsoft.com/office/drawing/2014/main" xmlns="" id="{71A5A780-8787-4D66-A432-661EE29127F6}"/>
                </a:ext>
              </a:extLst>
            </p:cNvPr>
            <p:cNvSpPr/>
            <p:nvPr/>
          </p:nvSpPr>
          <p:spPr bwMode="auto">
            <a:xfrm>
              <a:off x="3136896" y="109695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</p:grpSp>
      <p:sp>
        <p:nvSpPr>
          <p:cNvPr id="44" name="Flèche : bas 43">
            <a:extLst>
              <a:ext uri="{FF2B5EF4-FFF2-40B4-BE49-F238E27FC236}">
                <a16:creationId xmlns:a16="http://schemas.microsoft.com/office/drawing/2014/main" xmlns="" id="{DE438506-59B9-40BE-B65E-3FDC7325831D}"/>
              </a:ext>
            </a:extLst>
          </p:cNvPr>
          <p:cNvSpPr/>
          <p:nvPr/>
        </p:nvSpPr>
        <p:spPr bwMode="auto">
          <a:xfrm>
            <a:off x="4031931" y="2034536"/>
            <a:ext cx="360046" cy="540069"/>
          </a:xfrm>
          <a:prstGeom prst="downArrow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fr-FR" sz="1800" dirty="0" err="1">
              <a:solidFill>
                <a:srgbClr val="FF0000"/>
              </a:solidFill>
              <a:effectLst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xmlns="" id="{18324A95-0BBE-46FE-ACB5-19F911F30CEE}"/>
              </a:ext>
            </a:extLst>
          </p:cNvPr>
          <p:cNvGrpSpPr/>
          <p:nvPr/>
        </p:nvGrpSpPr>
        <p:grpSpPr>
          <a:xfrm>
            <a:off x="2601402" y="2542418"/>
            <a:ext cx="3242236" cy="1200122"/>
            <a:chOff x="970988" y="3663982"/>
            <a:chExt cx="3242236" cy="1200122"/>
          </a:xfrm>
        </p:grpSpPr>
        <p:sp>
          <p:nvSpPr>
            <p:cNvPr id="46" name="Line 13">
              <a:extLst>
                <a:ext uri="{FF2B5EF4-FFF2-40B4-BE49-F238E27FC236}">
                  <a16:creationId xmlns:a16="http://schemas.microsoft.com/office/drawing/2014/main" xmlns="" id="{0BB8CE31-D058-4DE2-91B7-D2E7509B9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417062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xmlns="" id="{60F581EA-8443-46F2-AB01-C9D6049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412249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xmlns="" id="{8ED635EF-EE5E-466D-8B19-410E008DB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416985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xmlns="" id="{DD87E7CC-C794-4B07-930E-35993D486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747" y="4170618"/>
              <a:ext cx="21674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xmlns="" id="{1FD5133C-42E6-439F-BAB7-5CCEE726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3858662"/>
              <a:ext cx="338234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xmlns="" id="{8BB40608-8CC8-4C62-A4FB-1BB3ED4C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389445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xmlns="" id="{ABC2447F-952A-41DC-8330-E949A2E2F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416981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xmlns="" id="{81D05B18-5A21-4743-88AA-373EAC7BE815}"/>
                </a:ext>
              </a:extLst>
            </p:cNvPr>
            <p:cNvGrpSpPr/>
            <p:nvPr/>
          </p:nvGrpSpPr>
          <p:grpSpPr>
            <a:xfrm flipH="1">
              <a:off x="970988" y="3971375"/>
              <a:ext cx="206173" cy="206172"/>
              <a:chOff x="7721483" y="1047119"/>
              <a:chExt cx="206173" cy="206172"/>
            </a:xfrm>
          </p:grpSpPr>
          <p:sp>
            <p:nvSpPr>
              <p:cNvPr id="57" name="Freeform 62">
                <a:extLst>
                  <a:ext uri="{FF2B5EF4-FFF2-40B4-BE49-F238E27FC236}">
                    <a16:creationId xmlns:a16="http://schemas.microsoft.com/office/drawing/2014/main" xmlns="" id="{87B5D23B-2B66-406C-A9C5-FBFBC7A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  <p:sp>
            <p:nvSpPr>
              <p:cNvPr id="58" name="Line 63">
                <a:extLst>
                  <a:ext uri="{FF2B5EF4-FFF2-40B4-BE49-F238E27FC236}">
                    <a16:creationId xmlns:a16="http://schemas.microsoft.com/office/drawing/2014/main" xmlns="" id="{95115474-92F5-4694-9235-B60FDBF7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</p:grpSp>
        <p:sp>
          <p:nvSpPr>
            <p:cNvPr id="54" name="Oval 65">
              <a:extLst>
                <a:ext uri="{FF2B5EF4-FFF2-40B4-BE49-F238E27FC236}">
                  <a16:creationId xmlns:a16="http://schemas.microsoft.com/office/drawing/2014/main" xmlns="" id="{A4E3F157-3F65-4017-8C06-12972642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4133300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55" name="Rectangle à coins arrondis 81">
              <a:extLst>
                <a:ext uri="{FF2B5EF4-FFF2-40B4-BE49-F238E27FC236}">
                  <a16:creationId xmlns:a16="http://schemas.microsoft.com/office/drawing/2014/main" xmlns="" id="{0C2CE06B-94ED-4019-93CD-4F547886C6F0}"/>
                </a:ext>
              </a:extLst>
            </p:cNvPr>
            <p:cNvSpPr/>
            <p:nvPr/>
          </p:nvSpPr>
          <p:spPr bwMode="auto">
            <a:xfrm>
              <a:off x="3136896" y="378777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xmlns="" id="{B2F8E697-DC77-4EBE-B2ED-87405238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90" y="3663982"/>
              <a:ext cx="321948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b="1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64">
            <a:extLst>
              <a:ext uri="{FF2B5EF4-FFF2-40B4-BE49-F238E27FC236}">
                <a16:creationId xmlns:a16="http://schemas.microsoft.com/office/drawing/2014/main" xmlns="" id="{02AB47F7-5BBE-4247-A0CF-3B91C0B3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45" y="2080256"/>
            <a:ext cx="815929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équivalent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xmlns="" id="{63C71FC3-A0E2-44C2-AAE3-AD063D7F1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0498" y="4620284"/>
            <a:ext cx="406883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xmlns="" id="{5D30F928-76BE-4911-B3F1-C7941A05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791" y="4621679"/>
            <a:ext cx="75708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xmlns="" id="{D6A1CDA2-1ED5-44E3-ADDD-8D7F9C50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791" y="4972921"/>
            <a:ext cx="75708" cy="764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xmlns="" id="{8CF85B3B-A5FC-4C92-A3D8-27444BC73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499" y="4629299"/>
            <a:ext cx="842" cy="343621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xmlns="" id="{F6EB7282-C4E9-4323-8357-4FCDBA4D6DB7}"/>
              </a:ext>
            </a:extLst>
          </p:cNvPr>
          <p:cNvSpPr>
            <a:spLocks/>
          </p:cNvSpPr>
          <p:nvPr/>
        </p:nvSpPr>
        <p:spPr bwMode="auto">
          <a:xfrm>
            <a:off x="4104791" y="4972921"/>
            <a:ext cx="75708" cy="343621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90" y="450"/>
              </a:cxn>
              <a:cxn ang="0">
                <a:pos x="90" y="0"/>
              </a:cxn>
            </a:cxnLst>
            <a:rect l="0" t="0" r="r" b="b"/>
            <a:pathLst>
              <a:path w="90" h="450">
                <a:moveTo>
                  <a:pt x="0" y="450"/>
                </a:moveTo>
                <a:lnTo>
                  <a:pt x="90" y="450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xmlns="" id="{A13CE3B1-5791-4990-B82C-04409707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574320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xmlns="" id="{CBA31DAC-8ED7-4E45-AACE-DE376FD91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621679"/>
            <a:ext cx="151416" cy="0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xmlns="" id="{3D627554-8FFF-40F0-999A-EAAD9586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323738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R1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xmlns="" id="{5C76B6C7-5C05-4926-B482-FF80358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917941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xmlns="" id="{E6D2FFAF-F158-4160-BF01-E57944AE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712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xmlns="" id="{70E7D3D2-1436-4EDB-A635-BF9EF68C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xmlns="" id="{C4383B26-BE87-41EE-B61F-EDBDEFB3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711287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R2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6">
            <a:extLst>
              <a:ext uri="{FF2B5EF4-FFF2-40B4-BE49-F238E27FC236}">
                <a16:creationId xmlns:a16="http://schemas.microsoft.com/office/drawing/2014/main" xmlns="" id="{41CA94AE-7DAA-49E3-BAD8-575B8CCC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5261563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xmlns="" id="{F470F4B7-FCA8-4442-8FB8-787B8D92C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5316542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xmlns="" id="{658BB651-F555-4805-B6D1-C43D41A4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5059972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R3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64">
            <a:extLst>
              <a:ext uri="{FF2B5EF4-FFF2-40B4-BE49-F238E27FC236}">
                <a16:creationId xmlns:a16="http://schemas.microsoft.com/office/drawing/2014/main" xmlns="" id="{CEA774CB-F41E-4694-8A1F-A57044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22" y="4346280"/>
            <a:ext cx="12022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65">
            <a:extLst>
              <a:ext uri="{FF2B5EF4-FFF2-40B4-BE49-F238E27FC236}">
                <a16:creationId xmlns:a16="http://schemas.microsoft.com/office/drawing/2014/main" xmlns="" id="{647DC32B-D655-434D-A45D-FD842F7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594190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2" name="Oval 66">
            <a:extLst>
              <a:ext uri="{FF2B5EF4-FFF2-40B4-BE49-F238E27FC236}">
                <a16:creationId xmlns:a16="http://schemas.microsoft.com/office/drawing/2014/main" xmlns="" id="{D59097DA-1869-466B-AD56-B3D6D297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945431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3" name="Line 13">
            <a:extLst>
              <a:ext uri="{FF2B5EF4-FFF2-40B4-BE49-F238E27FC236}">
                <a16:creationId xmlns:a16="http://schemas.microsoft.com/office/drawing/2014/main" xmlns="" id="{CB8FD647-6842-40EA-A4BC-8B3F4F2B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5862" y="4621637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6" name="Line 13">
            <a:extLst>
              <a:ext uri="{FF2B5EF4-FFF2-40B4-BE49-F238E27FC236}">
                <a16:creationId xmlns:a16="http://schemas.microsoft.com/office/drawing/2014/main" xmlns="" id="{612F001D-2FCF-4182-80C0-A21EF15FC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869" y="4974615"/>
            <a:ext cx="634229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1" name="Oval 65">
            <a:extLst>
              <a:ext uri="{FF2B5EF4-FFF2-40B4-BE49-F238E27FC236}">
                <a16:creationId xmlns:a16="http://schemas.microsoft.com/office/drawing/2014/main" xmlns="" id="{11B9C6B5-BC1A-495F-9E8D-F87257B7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24" y="4600872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2" name="Rectangle à coins arrondis 103">
            <a:extLst>
              <a:ext uri="{FF2B5EF4-FFF2-40B4-BE49-F238E27FC236}">
                <a16:creationId xmlns:a16="http://schemas.microsoft.com/office/drawing/2014/main" xmlns="" id="{32DA6AAE-C1B9-4B59-B472-C0D17550A080}"/>
              </a:ext>
            </a:extLst>
          </p:cNvPr>
          <p:cNvSpPr/>
          <p:nvPr/>
        </p:nvSpPr>
        <p:spPr bwMode="auto">
          <a:xfrm>
            <a:off x="4805363" y="4385968"/>
            <a:ext cx="1185703" cy="1076328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Reste du montage</a:t>
            </a:r>
          </a:p>
        </p:txBody>
      </p:sp>
      <p:sp>
        <p:nvSpPr>
          <p:cNvPr id="99" name="Line 13">
            <a:extLst>
              <a:ext uri="{FF2B5EF4-FFF2-40B4-BE49-F238E27FC236}">
                <a16:creationId xmlns:a16="http://schemas.microsoft.com/office/drawing/2014/main" xmlns="" id="{6F527DC3-475F-454F-A684-0BC497588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033" y="5312839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xmlns="" id="{515DB70C-E504-4786-BEF4-CBD35C82A598}"/>
              </a:ext>
            </a:extLst>
          </p:cNvPr>
          <p:cNvGrpSpPr/>
          <p:nvPr/>
        </p:nvGrpSpPr>
        <p:grpSpPr>
          <a:xfrm rot="10800000">
            <a:off x="2638836" y="4857612"/>
            <a:ext cx="106680" cy="252000"/>
            <a:chOff x="2409334" y="4300504"/>
            <a:chExt cx="106680" cy="252000"/>
          </a:xfrm>
        </p:grpSpPr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B09B7679-D7B8-4F8E-9852-8190BBF69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334" y="4300504"/>
              <a:ext cx="0" cy="252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xmlns="" id="{783BFE1C-9BFB-4823-A2F2-67E864C08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064" y="4336504"/>
              <a:ext cx="0" cy="180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xmlns="" id="{FF297A89-2496-49F8-B91F-430181FB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014" y="4372504"/>
              <a:ext cx="0" cy="108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</p:grpSp>
      <p:sp>
        <p:nvSpPr>
          <p:cNvPr id="104" name="Line 13">
            <a:extLst>
              <a:ext uri="{FF2B5EF4-FFF2-40B4-BE49-F238E27FC236}">
                <a16:creationId xmlns:a16="http://schemas.microsoft.com/office/drawing/2014/main" xmlns="" id="{BD22AB5A-DC8D-41A5-92ED-6F4A2DDA074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2756663" y="4966179"/>
            <a:ext cx="691792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xmlns="" val="22701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C19661C-E370-4BA2-9074-7F4657B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37A5394-8D47-4187-BC63-B66E8FE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227A4BB-E398-4D29-BF7A-DF93879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xmlns="" id="{AADD6174-C550-4B59-BC10-9800610AED39}"/>
              </a:ext>
            </a:extLst>
          </p:cNvPr>
          <p:cNvGrpSpPr>
            <a:grpSpLocks/>
          </p:cNvGrpSpPr>
          <p:nvPr/>
        </p:nvGrpSpPr>
        <p:grpSpPr bwMode="auto">
          <a:xfrm>
            <a:off x="901689" y="1830698"/>
            <a:ext cx="409575" cy="976313"/>
            <a:chOff x="4194" y="2160"/>
            <a:chExt cx="258" cy="615"/>
          </a:xfrm>
        </p:grpSpPr>
        <p:sp>
          <p:nvSpPr>
            <p:cNvPr id="7" name="Line 14">
              <a:extLst>
                <a:ext uri="{FF2B5EF4-FFF2-40B4-BE49-F238E27FC236}">
                  <a16:creationId xmlns:a16="http://schemas.microsoft.com/office/drawing/2014/main" xmlns="" id="{514F93B6-9448-4928-BD40-C618AFF8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46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xmlns="" id="{1A329421-F354-4FB6-9B52-B4C886F0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60"/>
              <a:ext cx="129" cy="61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80"/>
                </a:cxn>
                <a:cxn ang="0">
                  <a:pos x="0" y="232"/>
                </a:cxn>
                <a:cxn ang="0">
                  <a:pos x="0" y="386"/>
                </a:cxn>
                <a:cxn ang="0">
                  <a:pos x="129" y="540"/>
                </a:cxn>
                <a:cxn ang="0">
                  <a:pos x="129" y="615"/>
                </a:cxn>
              </a:cxnLst>
              <a:rect l="0" t="0" r="r" b="b"/>
              <a:pathLst>
                <a:path w="129" h="615">
                  <a:moveTo>
                    <a:pt x="129" y="0"/>
                  </a:moveTo>
                  <a:lnTo>
                    <a:pt x="129" y="80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129" y="540"/>
                  </a:lnTo>
                  <a:lnTo>
                    <a:pt x="129" y="6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xmlns="" id="{984C8F04-19F3-48D6-836A-FB8980B4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2316"/>
              <a:ext cx="1" cy="3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xmlns="" id="{49B3B906-F49D-45E2-B2D2-893D2460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586"/>
              <a:ext cx="75" cy="88"/>
            </a:xfrm>
            <a:custGeom>
              <a:avLst/>
              <a:gdLst/>
              <a:ahLst/>
              <a:cxnLst>
                <a:cxn ang="0">
                  <a:pos x="75" y="88"/>
                </a:cxn>
                <a:cxn ang="0">
                  <a:pos x="33" y="0"/>
                </a:cxn>
                <a:cxn ang="0">
                  <a:pos x="0" y="40"/>
                </a:cxn>
                <a:cxn ang="0">
                  <a:pos x="75" y="88"/>
                </a:cxn>
              </a:cxnLst>
              <a:rect l="0" t="0" r="r" b="b"/>
              <a:pathLst>
                <a:path w="75" h="88">
                  <a:moveTo>
                    <a:pt x="75" y="88"/>
                  </a:moveTo>
                  <a:lnTo>
                    <a:pt x="33" y="0"/>
                  </a:lnTo>
                  <a:lnTo>
                    <a:pt x="0" y="4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:a16="http://schemas.microsoft.com/office/drawing/2014/main" xmlns="" id="{066803B4-D355-4893-A363-7B7E5D829B0A}"/>
              </a:ext>
            </a:extLst>
          </p:cNvPr>
          <p:cNvSpPr>
            <a:spLocks/>
          </p:cNvSpPr>
          <p:nvPr/>
        </p:nvSpPr>
        <p:spPr bwMode="auto">
          <a:xfrm>
            <a:off x="1311264" y="738180"/>
            <a:ext cx="920750" cy="12271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0" y="0"/>
              </a:cxn>
              <a:cxn ang="0">
                <a:pos x="577" y="3"/>
              </a:cxn>
              <a:cxn ang="0">
                <a:pos x="580" y="773"/>
              </a:cxn>
            </a:cxnLst>
            <a:rect l="0" t="0" r="r" b="b"/>
            <a:pathLst>
              <a:path w="580" h="773">
                <a:moveTo>
                  <a:pt x="0" y="77"/>
                </a:moveTo>
                <a:lnTo>
                  <a:pt x="0" y="0"/>
                </a:lnTo>
                <a:lnTo>
                  <a:pt x="577" y="3"/>
                </a:lnTo>
                <a:lnTo>
                  <a:pt x="580" y="77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xmlns="" id="{7D82332C-D12D-4AA1-9EA5-3906CF3D3D76}"/>
              </a:ext>
            </a:extLst>
          </p:cNvPr>
          <p:cNvGrpSpPr>
            <a:grpSpLocks/>
          </p:cNvGrpSpPr>
          <p:nvPr/>
        </p:nvGrpSpPr>
        <p:grpSpPr bwMode="auto">
          <a:xfrm>
            <a:off x="2027226" y="1957380"/>
            <a:ext cx="409575" cy="123825"/>
            <a:chOff x="4903" y="2235"/>
            <a:chExt cx="258" cy="78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xmlns="" id="{0C8702E7-F985-4066-9F73-9124D10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12"/>
              <a:ext cx="12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xmlns="" id="{28955AC2-9C40-40F9-934B-E75130F4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3" y="2235"/>
              <a:ext cx="25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5" name="Rectangle 23">
            <a:extLst>
              <a:ext uri="{FF2B5EF4-FFF2-40B4-BE49-F238E27FC236}">
                <a16:creationId xmlns:a16="http://schemas.microsoft.com/office/drawing/2014/main" xmlns="" id="{ADD7FFED-1AEC-4A65-BA91-3D3CFCB4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14" y="1655755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>
                <a:solidFill>
                  <a:srgbClr val="000000"/>
                </a:solidFill>
                <a:effectLst/>
                <a:latin typeface="Times New Roman" pitchFamily="18" charset="0"/>
              </a:rPr>
              <a:t>Vcc</a:t>
            </a:r>
            <a:endParaRPr lang="fr-FR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xmlns="" id="{B373D56E-37BF-4A78-82C8-EF3D70A3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1044568"/>
            <a:ext cx="24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xmlns="" id="{9505B10C-FBE4-40AD-BFF5-DD54BCAF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1" y="1276343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B1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xmlns="" id="{C0EA198E-FCE8-42F6-A6CE-A7201082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14" y="2324093"/>
            <a:ext cx="41751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oval"/>
            <a:tailEnd type="none"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xmlns="" id="{9DFC6206-9823-458E-9050-60F9A47A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39" y="1347780"/>
            <a:ext cx="1588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xmlns="" id="{A900B799-F762-4077-B331-D7472919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857243"/>
            <a:ext cx="103188" cy="493713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xmlns="" id="{BAFD8361-2234-4CCF-AF2D-5FE870BC33EE}"/>
              </a:ext>
            </a:extLst>
          </p:cNvPr>
          <p:cNvSpPr>
            <a:spLocks/>
          </p:cNvSpPr>
          <p:nvPr/>
        </p:nvSpPr>
        <p:spPr bwMode="auto">
          <a:xfrm>
            <a:off x="1249351" y="1465255"/>
            <a:ext cx="123825" cy="190500"/>
          </a:xfrm>
          <a:custGeom>
            <a:avLst/>
            <a:gdLst/>
            <a:ahLst/>
            <a:cxnLst>
              <a:cxn ang="0">
                <a:pos x="39" y="120"/>
              </a:cxn>
              <a:cxn ang="0">
                <a:pos x="0" y="0"/>
              </a:cxn>
              <a:cxn ang="0">
                <a:pos x="78" y="0"/>
              </a:cxn>
              <a:cxn ang="0">
                <a:pos x="39" y="120"/>
              </a:cxn>
            </a:cxnLst>
            <a:rect l="0" t="0" r="r" b="b"/>
            <a:pathLst>
              <a:path w="78" h="120">
                <a:moveTo>
                  <a:pt x="39" y="120"/>
                </a:moveTo>
                <a:lnTo>
                  <a:pt x="0" y="0"/>
                </a:lnTo>
                <a:lnTo>
                  <a:pt x="78" y="0"/>
                </a:lnTo>
                <a:lnTo>
                  <a:pt x="39" y="120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xmlns="" id="{A70F081A-1C99-4D65-BF4E-A109E06D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6" y="1471605"/>
            <a:ext cx="177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xmlns="" id="{B5E5439E-A60E-4C11-ABD8-2531ED159933}"/>
              </a:ext>
            </a:extLst>
          </p:cNvPr>
          <p:cNvSpPr>
            <a:spLocks/>
          </p:cNvSpPr>
          <p:nvPr/>
        </p:nvSpPr>
        <p:spPr bwMode="auto">
          <a:xfrm>
            <a:off x="754051" y="2279643"/>
            <a:ext cx="155575" cy="117475"/>
          </a:xfrm>
          <a:custGeom>
            <a:avLst/>
            <a:gdLst/>
            <a:ahLst/>
            <a:cxnLst>
              <a:cxn ang="0">
                <a:pos x="98" y="37"/>
              </a:cxn>
              <a:cxn ang="0">
                <a:pos x="0" y="74"/>
              </a:cxn>
              <a:cxn ang="0">
                <a:pos x="0" y="0"/>
              </a:cxn>
              <a:cxn ang="0">
                <a:pos x="98" y="37"/>
              </a:cxn>
            </a:cxnLst>
            <a:rect l="0" t="0" r="r" b="b"/>
            <a:pathLst>
              <a:path w="98" h="74">
                <a:moveTo>
                  <a:pt x="98" y="37"/>
                </a:moveTo>
                <a:lnTo>
                  <a:pt x="0" y="74"/>
                </a:lnTo>
                <a:lnTo>
                  <a:pt x="0" y="0"/>
                </a:lnTo>
                <a:lnTo>
                  <a:pt x="98" y="37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xmlns="" id="{5AACEFBC-AE4C-4011-9AB7-DC64BA68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01" y="1990718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xmlns="" id="{E05BABC3-FF0B-488B-A661-846B14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01" y="2309805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" name="Oval 34">
            <a:extLst>
              <a:ext uri="{FF2B5EF4-FFF2-40B4-BE49-F238E27FC236}">
                <a16:creationId xmlns:a16="http://schemas.microsoft.com/office/drawing/2014/main" xmlns="" id="{23C308AE-DB6B-422B-8752-2B00A967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6" y="2781293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xmlns="" id="{544E18C8-EF62-4891-8A50-830A36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9" y="1800218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77DF949E-DBCA-4A07-A0E9-9C9DFD65690D}"/>
              </a:ext>
            </a:extLst>
          </p:cNvPr>
          <p:cNvGrpSpPr>
            <a:grpSpLocks/>
          </p:cNvGrpSpPr>
          <p:nvPr/>
        </p:nvGrpSpPr>
        <p:grpSpPr bwMode="auto">
          <a:xfrm>
            <a:off x="1195376" y="3656005"/>
            <a:ext cx="242888" cy="120650"/>
            <a:chOff x="4379" y="3305"/>
            <a:chExt cx="153" cy="76"/>
          </a:xfrm>
        </p:grpSpPr>
        <p:sp>
          <p:nvSpPr>
            <p:cNvPr id="32" name="Line 39">
              <a:extLst>
                <a:ext uri="{FF2B5EF4-FFF2-40B4-BE49-F238E27FC236}">
                  <a16:creationId xmlns:a16="http://schemas.microsoft.com/office/drawing/2014/main" xmlns="" id="{82653F81-B3DF-44BB-B98C-26797BCB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3380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xmlns="" id="{4329BD57-B95C-4C78-BE49-00ECF457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342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xmlns="" id="{A5D96D6D-913C-44BF-A6F1-80B0F7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05"/>
              <a:ext cx="15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35" name="Line 43">
            <a:extLst>
              <a:ext uri="{FF2B5EF4-FFF2-40B4-BE49-F238E27FC236}">
                <a16:creationId xmlns:a16="http://schemas.microsoft.com/office/drawing/2014/main" xmlns="" id="{C0B36644-8DC6-4168-9E91-7150A3E8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14" y="2806693"/>
            <a:ext cx="1588" cy="609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xmlns="" id="{4A233CBB-E97A-4887-B98C-4984342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01" y="3519480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xmlns="" id="{306F57C3-5C76-481F-9095-EF5BA0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1223955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xmlns="" id="{2822DB52-3C60-4B65-B4C1-54E046954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01" y="1722430"/>
            <a:ext cx="0" cy="98901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" name="Freeform 47">
            <a:extLst>
              <a:ext uri="{FF2B5EF4-FFF2-40B4-BE49-F238E27FC236}">
                <a16:creationId xmlns:a16="http://schemas.microsoft.com/office/drawing/2014/main" xmlns="" id="{744515C5-D7BA-4960-89C9-A3AEA5AD1FB5}"/>
              </a:ext>
            </a:extLst>
          </p:cNvPr>
          <p:cNvSpPr>
            <a:spLocks/>
          </p:cNvSpPr>
          <p:nvPr/>
        </p:nvSpPr>
        <p:spPr bwMode="auto">
          <a:xfrm>
            <a:off x="492114" y="738180"/>
            <a:ext cx="819150" cy="487363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48">
            <a:extLst>
              <a:ext uri="{FF2B5EF4-FFF2-40B4-BE49-F238E27FC236}">
                <a16:creationId xmlns:a16="http://schemas.microsoft.com/office/drawing/2014/main" xmlns="" id="{917EE97A-3D99-4B82-8923-F8A38D2858E3}"/>
              </a:ext>
            </a:extLst>
          </p:cNvPr>
          <p:cNvSpPr>
            <a:spLocks/>
          </p:cNvSpPr>
          <p:nvPr/>
        </p:nvSpPr>
        <p:spPr bwMode="auto">
          <a:xfrm>
            <a:off x="1311264" y="2087555"/>
            <a:ext cx="920750" cy="14636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80" y="922"/>
              </a:cxn>
              <a:cxn ang="0">
                <a:pos x="0" y="922"/>
              </a:cxn>
            </a:cxnLst>
            <a:rect l="0" t="0" r="r" b="b"/>
            <a:pathLst>
              <a:path w="580" h="922">
                <a:moveTo>
                  <a:pt x="580" y="0"/>
                </a:moveTo>
                <a:lnTo>
                  <a:pt x="580" y="922"/>
                </a:lnTo>
                <a:lnTo>
                  <a:pt x="0" y="92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xmlns="" id="{475FF672-07E2-4AD7-BC51-4A95A6B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2932105"/>
            <a:ext cx="103188" cy="492125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" name="Line 50">
            <a:extLst>
              <a:ext uri="{FF2B5EF4-FFF2-40B4-BE49-F238E27FC236}">
                <a16:creationId xmlns:a16="http://schemas.microsoft.com/office/drawing/2014/main" xmlns="" id="{546C23C8-6434-441C-BEEC-DC13BE4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64" y="3428993"/>
            <a:ext cx="1588" cy="2365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xmlns="" id="{71154796-4628-4A33-8543-D1D738E8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3119430"/>
            <a:ext cx="23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E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xmlns="" id="{B36717D3-E76B-477A-A147-652F190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2711448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" name="Freeform 47">
            <a:extLst>
              <a:ext uri="{FF2B5EF4-FFF2-40B4-BE49-F238E27FC236}">
                <a16:creationId xmlns:a16="http://schemas.microsoft.com/office/drawing/2014/main" xmlns="" id="{D5C8333C-25FE-4CC3-BCBB-D6FF70DB4CF8}"/>
              </a:ext>
            </a:extLst>
          </p:cNvPr>
          <p:cNvSpPr>
            <a:spLocks/>
          </p:cNvSpPr>
          <p:nvPr/>
        </p:nvSpPr>
        <p:spPr bwMode="auto">
          <a:xfrm flipV="1">
            <a:off x="503226" y="3182937"/>
            <a:ext cx="800112" cy="358776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xmlns="" id="{CBB70B37-BF94-41C2-8498-0BB4F6CC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4" y="2890836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</a:rPr>
              <a:t>B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2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xmlns="" id="{E14DA9C7-47CF-4384-B58D-1C3CCDAD6167}"/>
              </a:ext>
            </a:extLst>
          </p:cNvPr>
          <p:cNvGrpSpPr/>
          <p:nvPr/>
        </p:nvGrpSpPr>
        <p:grpSpPr>
          <a:xfrm>
            <a:off x="3140086" y="499264"/>
            <a:ext cx="3875088" cy="3435350"/>
            <a:chOff x="4943475" y="2927350"/>
            <a:chExt cx="3875088" cy="3435350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xmlns="" id="{023A6122-DD8E-42F2-B014-BA3FA3108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0538" y="4171950"/>
              <a:ext cx="466725" cy="1103313"/>
              <a:chOff x="4194" y="2160"/>
              <a:chExt cx="258" cy="615"/>
            </a:xfrm>
          </p:grpSpPr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xmlns="" id="{249E3599-9316-49F2-8E1A-9E4864961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2469"/>
                <a:ext cx="1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xmlns="" id="{C44D61E2-23DC-4F3E-AEA4-ADE0163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160"/>
                <a:ext cx="129" cy="615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80"/>
                  </a:cxn>
                  <a:cxn ang="0">
                    <a:pos x="0" y="232"/>
                  </a:cxn>
                  <a:cxn ang="0">
                    <a:pos x="0" y="386"/>
                  </a:cxn>
                  <a:cxn ang="0">
                    <a:pos x="129" y="540"/>
                  </a:cxn>
                  <a:cxn ang="0">
                    <a:pos x="129" y="615"/>
                  </a:cxn>
                </a:cxnLst>
                <a:rect l="0" t="0" r="r" b="b"/>
                <a:pathLst>
                  <a:path w="129" h="615">
                    <a:moveTo>
                      <a:pt x="129" y="0"/>
                    </a:moveTo>
                    <a:lnTo>
                      <a:pt x="129" y="80"/>
                    </a:lnTo>
                    <a:lnTo>
                      <a:pt x="0" y="232"/>
                    </a:lnTo>
                    <a:lnTo>
                      <a:pt x="0" y="386"/>
                    </a:lnTo>
                    <a:lnTo>
                      <a:pt x="129" y="540"/>
                    </a:lnTo>
                    <a:lnTo>
                      <a:pt x="129" y="61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xmlns="" id="{3BC24801-EB72-41F4-AC12-D36DCB6A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3" y="2316"/>
                <a:ext cx="1" cy="30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xmlns="" id="{9043ED71-46F1-4402-8BC5-C28BCCF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586"/>
                <a:ext cx="75" cy="88"/>
              </a:xfrm>
              <a:custGeom>
                <a:avLst/>
                <a:gdLst/>
                <a:ahLst/>
                <a:cxnLst>
                  <a:cxn ang="0">
                    <a:pos x="75" y="88"/>
                  </a:cxn>
                  <a:cxn ang="0">
                    <a:pos x="33" y="0"/>
                  </a:cxn>
                  <a:cxn ang="0">
                    <a:pos x="0" y="40"/>
                  </a:cxn>
                  <a:cxn ang="0">
                    <a:pos x="75" y="88"/>
                  </a:cxn>
                </a:cxnLst>
                <a:rect l="0" t="0" r="r" b="b"/>
                <a:pathLst>
                  <a:path w="75" h="88">
                    <a:moveTo>
                      <a:pt x="75" y="88"/>
                    </a:moveTo>
                    <a:lnTo>
                      <a:pt x="33" y="0"/>
                    </a:lnTo>
                    <a:lnTo>
                      <a:pt x="0" y="4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xmlns="" id="{A794FD91-6CBC-45BB-8A64-D832F7E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927350"/>
              <a:ext cx="1052513" cy="138747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577" y="3"/>
                </a:cxn>
                <a:cxn ang="0">
                  <a:pos x="580" y="773"/>
                </a:cxn>
              </a:cxnLst>
              <a:rect l="0" t="0" r="r" b="b"/>
              <a:pathLst>
                <a:path w="580" h="773">
                  <a:moveTo>
                    <a:pt x="0" y="77"/>
                  </a:moveTo>
                  <a:lnTo>
                    <a:pt x="0" y="0"/>
                  </a:lnTo>
                  <a:lnTo>
                    <a:pt x="577" y="3"/>
                  </a:lnTo>
                  <a:lnTo>
                    <a:pt x="580" y="77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xmlns="" id="{CDFC7CCC-8A59-48C5-9163-F15EF251E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3" y="4305300"/>
              <a:ext cx="466725" cy="141288"/>
              <a:chOff x="4903" y="2235"/>
              <a:chExt cx="258" cy="78"/>
            </a:xfrm>
          </p:grpSpPr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xmlns="" id="{76DB538D-67C7-454D-8736-32F31817D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:a16="http://schemas.microsoft.com/office/drawing/2014/main" xmlns="" id="{02FD3E25-ED46-4682-A160-EF19EF91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xmlns="" id="{9782E8D1-C216-4A01-9A07-51CEC2B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3" y="3963988"/>
              <a:ext cx="342900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Vcc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xmlns="" id="{10C4E1A7-8A2B-4121-BD9E-47C3944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273425"/>
              <a:ext cx="241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xmlns="" id="{0163D3BD-E9C3-4512-BA2C-AEAB8715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4710113"/>
              <a:ext cx="476250" cy="6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xmlns="" id="{A766FBDF-804A-4793-9D76-2D6DCAE2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3616325"/>
              <a:ext cx="3175" cy="5524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xmlns="" id="{4540C74B-395F-4064-B66B-EA6116EE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3062288"/>
              <a:ext cx="117475" cy="557213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xmlns="" id="{7212F5D8-5B1F-43AF-A09A-7129DB38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749675"/>
              <a:ext cx="141288" cy="214313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39" y="120"/>
                  </a:moveTo>
                  <a:lnTo>
                    <a:pt x="0" y="0"/>
                  </a:lnTo>
                  <a:lnTo>
                    <a:pt x="78" y="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xmlns="" id="{10BC58F9-9718-4882-A551-83B3F910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56025"/>
              <a:ext cx="1778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xmlns="" id="{8ECAB41B-1943-47C7-AA84-0D8352A0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659313"/>
              <a:ext cx="177800" cy="133350"/>
            </a:xfrm>
            <a:custGeom>
              <a:avLst/>
              <a:gdLst/>
              <a:ahLst/>
              <a:cxnLst>
                <a:cxn ang="0">
                  <a:pos x="98" y="37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98" y="37"/>
                </a:cxn>
              </a:cxnLst>
              <a:rect l="0" t="0" r="r" b="b"/>
              <a:pathLst>
                <a:path w="98" h="74">
                  <a:moveTo>
                    <a:pt x="98" y="37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xmlns="" id="{56FEB464-C5E2-4F61-99CE-3E33B847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4343400"/>
              <a:ext cx="1698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</a:t>
              </a:r>
              <a:r>
                <a:rPr lang="fr-FR" sz="1800" i="1" baseline="-25000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  <a:endParaRPr lang="fr-FR" sz="18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xmlns="" id="{08DC7B04-17F0-4E0B-AA1B-1EB5CCC3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4699000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1" name="Oval 24">
              <a:extLst>
                <a:ext uri="{FF2B5EF4-FFF2-40B4-BE49-F238E27FC236}">
                  <a16:creationId xmlns:a16="http://schemas.microsoft.com/office/drawing/2014/main" xmlns="" id="{ACB096AE-BD99-4A6E-95B6-5F4A50D2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5237163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xmlns="" id="{869D0EFA-AC40-424B-AD51-3A359CC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4127500"/>
              <a:ext cx="46038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66" name="Group 29">
              <a:extLst>
                <a:ext uri="{FF2B5EF4-FFF2-40B4-BE49-F238E27FC236}">
                  <a16:creationId xmlns:a16="http://schemas.microsoft.com/office/drawing/2014/main" xmlns="" id="{C06D013F-34AF-4016-ADC3-91BBF213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0" y="6226175"/>
              <a:ext cx="277813" cy="136525"/>
              <a:chOff x="4379" y="3305"/>
              <a:chExt cx="153" cy="7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xmlns="" id="{B6D22774-B3AA-4C3C-90C9-14C8CDE2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3380"/>
                <a:ext cx="4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:a16="http://schemas.microsoft.com/office/drawing/2014/main" xmlns="" id="{9722178F-DCD2-4EEA-A7ED-E1FD944F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5" y="3342"/>
                <a:ext cx="10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5" name="Line 32">
                <a:extLst>
                  <a:ext uri="{FF2B5EF4-FFF2-40B4-BE49-F238E27FC236}">
                    <a16:creationId xmlns:a16="http://schemas.microsoft.com/office/drawing/2014/main" xmlns="" id="{7CA40A3C-B9D6-4CE0-91B6-FC1AD777D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9" y="3305"/>
                <a:ext cx="15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7" name="Line 33">
              <a:extLst>
                <a:ext uri="{FF2B5EF4-FFF2-40B4-BE49-F238E27FC236}">
                  <a16:creationId xmlns:a16="http://schemas.microsoft.com/office/drawing/2014/main" xmlns="" id="{1960B32B-A48F-4729-9639-FA33B69C0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265738"/>
              <a:ext cx="1588" cy="6889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xmlns="" id="{334F2B23-74F6-4226-B7BB-D03851FC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6072188"/>
              <a:ext cx="42863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xmlns="" id="{A50045DB-AF1D-455B-B8FF-9014742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30913" y="4443412"/>
              <a:ext cx="119063" cy="555625"/>
            </a:xfrm>
            <a:prstGeom prst="rect">
              <a:avLst/>
            </a:prstGeom>
            <a:solidFill>
              <a:srgbClr val="0033CC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xmlns="" id="{2FE973E7-F095-4594-8D36-E971F2F1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4452938"/>
              <a:ext cx="1997075" cy="1654175"/>
            </a:xfrm>
            <a:custGeom>
              <a:avLst/>
              <a:gdLst/>
              <a:ahLst/>
              <a:cxnLst>
                <a:cxn ang="0">
                  <a:pos x="1101" y="0"/>
                </a:cxn>
                <a:cxn ang="0">
                  <a:pos x="1101" y="922"/>
                </a:cxn>
                <a:cxn ang="0">
                  <a:pos x="0" y="921"/>
                </a:cxn>
              </a:cxnLst>
              <a:rect l="0" t="0" r="r" b="b"/>
              <a:pathLst>
                <a:path w="1101" h="922">
                  <a:moveTo>
                    <a:pt x="1101" y="0"/>
                  </a:moveTo>
                  <a:lnTo>
                    <a:pt x="1101" y="922"/>
                  </a:lnTo>
                  <a:lnTo>
                    <a:pt x="0" y="9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xmlns="" id="{C4AE0DD8-F969-41F1-9078-CD5E06AD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408613"/>
              <a:ext cx="117475" cy="55562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2" name="Line 40">
              <a:extLst>
                <a:ext uri="{FF2B5EF4-FFF2-40B4-BE49-F238E27FC236}">
                  <a16:creationId xmlns:a16="http://schemas.microsoft.com/office/drawing/2014/main" xmlns="" id="{0848691B-C234-40E0-8B39-5F4312CA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5969000"/>
              <a:ext cx="3175" cy="268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xmlns="" id="{7852E4B6-7DCE-4A64-9F1D-612E4BA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19750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xmlns="" id="{4197C7B5-C4FD-41BD-B926-4A19C562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213" y="5700713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E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xmlns="" id="{867A1A9F-0C31-4FCE-8500-BA11EF4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63" y="4722813"/>
              <a:ext cx="56991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76" name="Group 52">
              <a:extLst>
                <a:ext uri="{FF2B5EF4-FFF2-40B4-BE49-F238E27FC236}">
                  <a16:creationId xmlns:a16="http://schemas.microsoft.com/office/drawing/2014/main" xmlns="" id="{44092EAF-45F2-4B98-9C4F-48752C64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5276850"/>
              <a:ext cx="466725" cy="141288"/>
              <a:chOff x="4903" y="2235"/>
              <a:chExt cx="258" cy="78"/>
            </a:xfrm>
          </p:grpSpPr>
          <p:sp>
            <p:nvSpPr>
              <p:cNvPr id="81" name="Line 53">
                <a:extLst>
                  <a:ext uri="{FF2B5EF4-FFF2-40B4-BE49-F238E27FC236}">
                    <a16:creationId xmlns:a16="http://schemas.microsoft.com/office/drawing/2014/main" xmlns="" id="{BF1358D9-6144-4A6F-9B4B-5D29AA5C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" name="Line 54">
                <a:extLst>
                  <a:ext uri="{FF2B5EF4-FFF2-40B4-BE49-F238E27FC236}">
                    <a16:creationId xmlns:a16="http://schemas.microsoft.com/office/drawing/2014/main" xmlns="" id="{2A646DA3-D2A3-44FD-9275-DE39F82A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xmlns="" id="{85D6E943-78DE-49CF-9C37-8FC2A006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722813"/>
              <a:ext cx="623888" cy="541338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93" h="440">
                  <a:moveTo>
                    <a:pt x="393" y="0"/>
                  </a:move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xmlns="" id="{6B212A12-89D8-4787-8A61-6F5E63D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416770"/>
              <a:ext cx="1227138" cy="684000"/>
            </a:xfrm>
            <a:custGeom>
              <a:avLst/>
              <a:gdLst/>
              <a:ahLst/>
              <a:cxnLst>
                <a:cxn ang="0">
                  <a:pos x="773" y="325"/>
                </a:cxn>
                <a:cxn ang="0">
                  <a:pos x="0" y="325"/>
                </a:cxn>
                <a:cxn ang="0">
                  <a:pos x="0" y="0"/>
                </a:cxn>
              </a:cxnLst>
              <a:rect l="0" t="0" r="r" b="b"/>
              <a:pathLst>
                <a:path w="773" h="325">
                  <a:moveTo>
                    <a:pt x="773" y="325"/>
                  </a:moveTo>
                  <a:lnTo>
                    <a:pt x="0" y="325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aphicFrame>
          <p:nvGraphicFramePr>
            <p:cNvPr id="79" name="Object 60">
              <a:extLst>
                <a:ext uri="{FF2B5EF4-FFF2-40B4-BE49-F238E27FC236}">
                  <a16:creationId xmlns:a16="http://schemas.microsoft.com/office/drawing/2014/main" xmlns="" id="{EB531667-045D-4E09-8A8C-C92C8BD4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5457" y="5222880"/>
            <a:ext cx="1398587" cy="565150"/>
          </p:xfrm>
          <a:graphic>
            <a:graphicData uri="http://schemas.openxmlformats.org/presentationml/2006/ole">
              <p:oleObj spid="_x0000_s332814" name="Équation" r:id="rId3" imgW="25603200" imgH="10363200" progId="Equation.3">
                <p:embed/>
              </p:oleObj>
            </a:graphicData>
          </a:graphic>
        </p:graphicFrame>
        <p:graphicFrame>
          <p:nvGraphicFramePr>
            <p:cNvPr id="80" name="Object 62">
              <a:extLst>
                <a:ext uri="{FF2B5EF4-FFF2-40B4-BE49-F238E27FC236}">
                  <a16:creationId xmlns:a16="http://schemas.microsoft.com/office/drawing/2014/main" xmlns="" id="{FA0B5F2C-F42A-4AB3-8E48-6D5DAAAE9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0164" y="3967164"/>
            <a:ext cx="1312862" cy="619125"/>
          </p:xfrm>
          <a:graphic>
            <a:graphicData uri="http://schemas.openxmlformats.org/presentationml/2006/ole">
              <p:oleObj spid="_x0000_s332815" name="Équation" r:id="rId4" imgW="21945600" imgH="10363200" progId="Equation.3">
                <p:embed/>
              </p:oleObj>
            </a:graphicData>
          </a:graphic>
        </p:graphicFrame>
      </p:grpSp>
      <p:sp>
        <p:nvSpPr>
          <p:cNvPr id="92" name="Freeform 9">
            <a:extLst>
              <a:ext uri="{FF2B5EF4-FFF2-40B4-BE49-F238E27FC236}">
                <a16:creationId xmlns:a16="http://schemas.microsoft.com/office/drawing/2014/main" xmlns="" id="{FA1EF838-637A-47B8-A1E1-99F199319A9B}"/>
              </a:ext>
            </a:extLst>
          </p:cNvPr>
          <p:cNvSpPr>
            <a:spLocks/>
          </p:cNvSpPr>
          <p:nvPr/>
        </p:nvSpPr>
        <p:spPr bwMode="auto">
          <a:xfrm>
            <a:off x="2238003" y="4598298"/>
            <a:ext cx="1182102" cy="1004888"/>
          </a:xfrm>
          <a:custGeom>
            <a:avLst/>
            <a:gdLst/>
            <a:ahLst/>
            <a:cxnLst>
              <a:cxn ang="0">
                <a:pos x="537" y="633"/>
              </a:cxn>
              <a:cxn ang="0">
                <a:pos x="537" y="0"/>
              </a:cxn>
              <a:cxn ang="0">
                <a:pos x="0" y="0"/>
              </a:cxn>
            </a:cxnLst>
            <a:rect l="0" t="0" r="r" b="b"/>
            <a:pathLst>
              <a:path w="537" h="633">
                <a:moveTo>
                  <a:pt x="537" y="633"/>
                </a:moveTo>
                <a:lnTo>
                  <a:pt x="53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3" name="Line 10">
            <a:extLst>
              <a:ext uri="{FF2B5EF4-FFF2-40B4-BE49-F238E27FC236}">
                <a16:creationId xmlns:a16="http://schemas.microsoft.com/office/drawing/2014/main" xmlns="" id="{2CC4EECC-8AB2-46D1-9CD7-14F956FE7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406" y="5603185"/>
            <a:ext cx="111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4" name="Freeform 17">
            <a:extLst>
              <a:ext uri="{FF2B5EF4-FFF2-40B4-BE49-F238E27FC236}">
                <a16:creationId xmlns:a16="http://schemas.microsoft.com/office/drawing/2014/main" xmlns="" id="{12C8DD7B-1449-4447-97C6-269BC229BB6C}"/>
              </a:ext>
            </a:extLst>
          </p:cNvPr>
          <p:cNvSpPr>
            <a:spLocks/>
          </p:cNvSpPr>
          <p:nvPr/>
        </p:nvSpPr>
        <p:spPr bwMode="auto">
          <a:xfrm>
            <a:off x="2510565" y="4546704"/>
            <a:ext cx="95250" cy="101600"/>
          </a:xfrm>
          <a:custGeom>
            <a:avLst/>
            <a:gdLst/>
            <a:ahLst/>
            <a:cxnLst>
              <a:cxn ang="0">
                <a:pos x="60" y="32"/>
              </a:cxn>
              <a:cxn ang="0">
                <a:pos x="0" y="0"/>
              </a:cxn>
              <a:cxn ang="0">
                <a:pos x="0" y="64"/>
              </a:cxn>
              <a:cxn ang="0">
                <a:pos x="60" y="32"/>
              </a:cxn>
            </a:cxnLst>
            <a:rect l="0" t="0" r="r" b="b"/>
            <a:pathLst>
              <a:path w="60" h="64">
                <a:moveTo>
                  <a:pt x="60" y="32"/>
                </a:moveTo>
                <a:lnTo>
                  <a:pt x="0" y="0"/>
                </a:lnTo>
                <a:lnTo>
                  <a:pt x="0" y="64"/>
                </a:lnTo>
                <a:lnTo>
                  <a:pt x="6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5" name="Oval 19">
            <a:extLst>
              <a:ext uri="{FF2B5EF4-FFF2-40B4-BE49-F238E27FC236}">
                <a16:creationId xmlns:a16="http://schemas.microsoft.com/office/drawing/2014/main" xmlns="" id="{030FD04D-B5C9-4CC8-876F-BA61D5CD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189" y="4572898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6CA1224-F8A5-44F6-93D3-177210B0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5" y="4290938"/>
            <a:ext cx="13946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7" name="Oval 22">
            <a:extLst>
              <a:ext uri="{FF2B5EF4-FFF2-40B4-BE49-F238E27FC236}">
                <a16:creationId xmlns:a16="http://schemas.microsoft.com/office/drawing/2014/main" xmlns="" id="{AD4E3D68-80CD-4715-9547-B5E887AB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68" y="557778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FDB978E-EBF5-4251-ABB7-28458D77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730" y="5594372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EA72BE8-F560-45B1-A5BD-2999AEBB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579" y="4941198"/>
            <a:ext cx="30457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h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11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3687ED8C-B809-4AB7-B694-A67862DD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514" y="4209791"/>
            <a:ext cx="2160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CA9578C3-F762-4641-AA4A-098A0774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51" y="4936247"/>
            <a:ext cx="157094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e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0130861-25F2-4363-B776-8570C1E2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92" y="4899923"/>
            <a:ext cx="95250" cy="4032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03" name="Line 28">
            <a:extLst>
              <a:ext uri="{FF2B5EF4-FFF2-40B4-BE49-F238E27FC236}">
                <a16:creationId xmlns:a16="http://schemas.microsoft.com/office/drawing/2014/main" xmlns="" id="{5605FC70-4D5E-4C8F-AD16-84352B14E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125" y="4606368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xmlns="" id="{1F119CB5-E61C-4C20-8104-103F0DE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05" y="4865269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5" name="Rectangle 128">
            <a:extLst>
              <a:ext uri="{FF2B5EF4-FFF2-40B4-BE49-F238E27FC236}">
                <a16:creationId xmlns:a16="http://schemas.microsoft.com/office/drawing/2014/main" xmlns="" id="{F677A81E-D356-4549-B8A9-ED4F04B0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45" y="4965145"/>
            <a:ext cx="208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+mn-lt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6" name="Forme libre 242">
            <a:extLst>
              <a:ext uri="{FF2B5EF4-FFF2-40B4-BE49-F238E27FC236}">
                <a16:creationId xmlns:a16="http://schemas.microsoft.com/office/drawing/2014/main" xmlns="" id="{0EB16691-A708-4C22-9D78-3FD359643557}"/>
              </a:ext>
            </a:extLst>
          </p:cNvPr>
          <p:cNvSpPr/>
          <p:nvPr/>
        </p:nvSpPr>
        <p:spPr>
          <a:xfrm>
            <a:off x="2041459" y="4652905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63E54B2-354A-4B69-8CF2-566D1A7ED291}"/>
                  </a:ext>
                </a:extLst>
              </p:cNvPr>
              <p:cNvSpPr txBox="1"/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𝑇𝑒𝑛𝑠𝑖𝑜𝑛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𝑜𝑢𝑣𝑒𝑟𝑡</m:t>
                          </m:r>
                        </m:num>
                        <m:den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𝑐𝑜𝑢𝑟𝑎𝑛𝑡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</m:den>
                      </m:f>
                    </m:oMath>
                  </m:oMathPara>
                </a14:m>
                <a:endParaRPr lang="fr-FR" sz="1200" i="1" dirty="0">
                  <a:solidFill>
                    <a:srgbClr val="002060"/>
                  </a:solidFill>
                  <a:effectLst/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3E54B2-354A-4B69-8CF2-566D1A7E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blipFill>
                <a:blip r:embed="rId5"/>
                <a:stretch>
                  <a:fillRect l="-780" t="-1493" r="-585" b="-134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id="{BBD871C4-810C-4A09-95E2-55CA5427AEAD}"/>
                  </a:ext>
                </a:extLst>
              </p:cNvPr>
              <p:cNvSpPr txBox="1"/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D871C4-810C-4A09-95E2-55CA5427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6439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056F826-499B-407B-8105-22D7784C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29/11/2024 09:14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3E4A479-1B4F-4BB3-9515-6A9C305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770904E-5F23-477F-92FD-9DE3E348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xmlns="" id="{D2579991-AA28-4056-ADDE-346FA5454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36" y="1426332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xmlns="" id="{E02CE653-0EEC-43E5-BEF9-68D92471F8AB}"/>
              </a:ext>
            </a:extLst>
          </p:cNvPr>
          <p:cNvGrpSpPr>
            <a:grpSpLocks/>
          </p:cNvGrpSpPr>
          <p:nvPr/>
        </p:nvGrpSpPr>
        <p:grpSpPr bwMode="auto">
          <a:xfrm>
            <a:off x="362740" y="723070"/>
            <a:ext cx="282575" cy="403225"/>
            <a:chOff x="3413" y="3221"/>
            <a:chExt cx="178" cy="254"/>
          </a:xfrm>
        </p:grpSpPr>
        <p:sp>
          <p:nvSpPr>
            <p:cNvPr id="45" name="Oval 12">
              <a:extLst>
                <a:ext uri="{FF2B5EF4-FFF2-40B4-BE49-F238E27FC236}">
                  <a16:creationId xmlns:a16="http://schemas.microsoft.com/office/drawing/2014/main" xmlns="" id="{C8CD48E8-989D-44DA-8FF3-7C6DCBDD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6" name="Oval 13">
              <a:extLst>
                <a:ext uri="{FF2B5EF4-FFF2-40B4-BE49-F238E27FC236}">
                  <a16:creationId xmlns:a16="http://schemas.microsoft.com/office/drawing/2014/main" xmlns="" id="{E5595C7A-23AC-4D1B-A6AA-D6733160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:a16="http://schemas.microsoft.com/office/drawing/2014/main" xmlns="" id="{5FA48C6A-85F2-4878-BFBD-77D98FC07E50}"/>
              </a:ext>
            </a:extLst>
          </p:cNvPr>
          <p:cNvSpPr>
            <a:spLocks/>
          </p:cNvSpPr>
          <p:nvPr/>
        </p:nvSpPr>
        <p:spPr bwMode="auto">
          <a:xfrm>
            <a:off x="505615" y="421445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xmlns="" id="{EC9DC4D9-70DD-4E1E-A097-70BEF45E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615" y="1124707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xmlns="" id="{94CA67B4-EEBA-49F6-9046-D36728201482}"/>
              </a:ext>
            </a:extLst>
          </p:cNvPr>
          <p:cNvSpPr>
            <a:spLocks/>
          </p:cNvSpPr>
          <p:nvPr/>
        </p:nvSpPr>
        <p:spPr bwMode="auto">
          <a:xfrm>
            <a:off x="889790" y="370645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2476419F-29AF-4871-87E5-E3198CA5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81" y="40874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60EC27-3AFF-48E2-991F-E4B64F51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2" y="256345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B026465-4A90-4BD5-9DBD-1F183AB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2" y="799270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xmlns="" id="{E0F7AEE2-CA2F-4F4F-A0D4-4B88F4C1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1407282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8280244-6F53-4CC8-A3A7-B43D520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15" y="1310445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A3DF76E-3306-4C29-8256-CEE6F24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7" y="100968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27" name="Group 38">
            <a:extLst>
              <a:ext uri="{FF2B5EF4-FFF2-40B4-BE49-F238E27FC236}">
                <a16:creationId xmlns:a16="http://schemas.microsoft.com/office/drawing/2014/main" xmlns="" id="{7C3123D4-8C11-4A6D-B78D-E298FE4E2882}"/>
              </a:ext>
            </a:extLst>
          </p:cNvPr>
          <p:cNvGrpSpPr>
            <a:grpSpLocks/>
          </p:cNvGrpSpPr>
          <p:nvPr/>
        </p:nvGrpSpPr>
        <p:grpSpPr bwMode="auto">
          <a:xfrm>
            <a:off x="459577" y="786570"/>
            <a:ext cx="90487" cy="285750"/>
            <a:chOff x="3474" y="3261"/>
            <a:chExt cx="57" cy="180"/>
          </a:xfrm>
        </p:grpSpPr>
        <p:sp>
          <p:nvSpPr>
            <p:cNvPr id="43" name="Line 39">
              <a:extLst>
                <a:ext uri="{FF2B5EF4-FFF2-40B4-BE49-F238E27FC236}">
                  <a16:creationId xmlns:a16="http://schemas.microsoft.com/office/drawing/2014/main" xmlns="" id="{5E953442-3153-48D9-8CDB-411224B4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xmlns="" id="{2EE90437-4349-4721-8B6A-30AA9297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33" name="Line 28">
            <a:extLst>
              <a:ext uri="{FF2B5EF4-FFF2-40B4-BE49-F238E27FC236}">
                <a16:creationId xmlns:a16="http://schemas.microsoft.com/office/drawing/2014/main" xmlns="" id="{A1F81C07-328A-4950-8EA8-F89C4D2A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961" y="429007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xmlns="" id="{58D24A3B-B76E-4ECA-B6E5-6FFEB430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41" y="695528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6" name="Forme libre 243">
            <a:extLst>
              <a:ext uri="{FF2B5EF4-FFF2-40B4-BE49-F238E27FC236}">
                <a16:creationId xmlns:a16="http://schemas.microsoft.com/office/drawing/2014/main" xmlns="" id="{4AB5638F-F8EB-4920-AB97-631DDFE6FD07}"/>
              </a:ext>
            </a:extLst>
          </p:cNvPr>
          <p:cNvSpPr/>
          <p:nvPr/>
        </p:nvSpPr>
        <p:spPr>
          <a:xfrm flipH="1">
            <a:off x="1586710" y="479544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B97D65D-7384-417B-8C0E-7A4AAAD0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13" y="708780"/>
            <a:ext cx="268856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sco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CA9D085-EF5E-421F-9F26-D4868628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89" y="817313"/>
            <a:ext cx="147476" cy="1846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200" i="1" dirty="0">
                <a:solidFill>
                  <a:schemeClr val="bg1"/>
                </a:solidFill>
                <a:effectLst/>
                <a:latin typeface="+mn-lt"/>
              </a:rPr>
              <a:t>Rc</a:t>
            </a:r>
            <a:endParaRPr lang="fr-FR" sz="120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xmlns="" id="{DCBE6125-9DB3-4463-B5D0-278EDC36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24" y="1430283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xmlns="" id="{8831C526-49BD-439D-B006-BB8340A0A90D}"/>
              </a:ext>
            </a:extLst>
          </p:cNvPr>
          <p:cNvGrpSpPr>
            <a:grpSpLocks/>
          </p:cNvGrpSpPr>
          <p:nvPr/>
        </p:nvGrpSpPr>
        <p:grpSpPr bwMode="auto">
          <a:xfrm>
            <a:off x="2258428" y="727021"/>
            <a:ext cx="282575" cy="403225"/>
            <a:chOff x="3413" y="3221"/>
            <a:chExt cx="178" cy="254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xmlns="" id="{C569CDF4-2C10-4D82-87BD-A60076B8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xmlns="" id="{BC72F9AA-FF3C-4E89-9A30-3E59BCD2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52" name="Freeform 14">
            <a:extLst>
              <a:ext uri="{FF2B5EF4-FFF2-40B4-BE49-F238E27FC236}">
                <a16:creationId xmlns:a16="http://schemas.microsoft.com/office/drawing/2014/main" xmlns="" id="{A054C7B7-5047-4D9F-899D-BE22CDB68B4E}"/>
              </a:ext>
            </a:extLst>
          </p:cNvPr>
          <p:cNvSpPr>
            <a:spLocks/>
          </p:cNvSpPr>
          <p:nvPr/>
        </p:nvSpPr>
        <p:spPr bwMode="auto">
          <a:xfrm>
            <a:off x="2401303" y="425396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xmlns="" id="{2FBB9941-C55F-45C2-9013-6F29A451A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303" y="1128658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xmlns="" id="{5AEB4A9B-5D92-4B75-8171-326E9DF70C1B}"/>
              </a:ext>
            </a:extLst>
          </p:cNvPr>
          <p:cNvSpPr>
            <a:spLocks/>
          </p:cNvSpPr>
          <p:nvPr/>
        </p:nvSpPr>
        <p:spPr bwMode="auto">
          <a:xfrm>
            <a:off x="2785478" y="374596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:a16="http://schemas.microsoft.com/office/drawing/2014/main" xmlns="" id="{545A7F01-74D2-4DE6-9706-7F69B788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909" y="405076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5C75543-FCF3-4B23-9BCC-84CA0A30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40" y="260296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963E529-65C2-4264-8ED6-8E5E7F02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90" y="803221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xmlns="" id="{93BDD31B-A286-41D9-A985-205F35FE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96" y="1411233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DFDC082-8D46-493A-B9BD-70946898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3" y="1314396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1B77F43-A0DB-431A-8758-7B6FA02B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45" y="104919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61" name="Group 38">
            <a:extLst>
              <a:ext uri="{FF2B5EF4-FFF2-40B4-BE49-F238E27FC236}">
                <a16:creationId xmlns:a16="http://schemas.microsoft.com/office/drawing/2014/main" xmlns="" id="{1FCD6B5B-3AC4-45C8-8356-90AE51DFEC13}"/>
              </a:ext>
            </a:extLst>
          </p:cNvPr>
          <p:cNvGrpSpPr>
            <a:grpSpLocks/>
          </p:cNvGrpSpPr>
          <p:nvPr/>
        </p:nvGrpSpPr>
        <p:grpSpPr bwMode="auto">
          <a:xfrm>
            <a:off x="2355265" y="790521"/>
            <a:ext cx="90487" cy="285750"/>
            <a:chOff x="3474" y="3261"/>
            <a:chExt cx="57" cy="180"/>
          </a:xfrm>
        </p:grpSpPr>
        <p:sp>
          <p:nvSpPr>
            <p:cNvPr id="62" name="Line 39">
              <a:extLst>
                <a:ext uri="{FF2B5EF4-FFF2-40B4-BE49-F238E27FC236}">
                  <a16:creationId xmlns:a16="http://schemas.microsoft.com/office/drawing/2014/main" xmlns="" id="{065CC7D8-635C-4DFE-B8BE-2987D2D1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xmlns="" id="{FFEB590F-0E02-4662-A801-C36C02B7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64" name="Line 28">
            <a:extLst>
              <a:ext uri="{FF2B5EF4-FFF2-40B4-BE49-F238E27FC236}">
                <a16:creationId xmlns:a16="http://schemas.microsoft.com/office/drawing/2014/main" xmlns="" id="{7489B95E-9FFD-4DD4-B1CC-079FF11C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540" y="432958"/>
            <a:ext cx="1417" cy="1008000"/>
          </a:xfrm>
          <a:prstGeom prst="line">
            <a:avLst/>
          </a:prstGeom>
          <a:noFill/>
          <a:ln w="222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D24B1F53-8722-4195-AF43-38E36785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20" y="892835"/>
            <a:ext cx="215187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I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scc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xmlns="" id="{E00A737B-DC1B-4BF2-9D13-4E4524E33576}"/>
              </a:ext>
            </a:extLst>
          </p:cNvPr>
          <p:cNvSpPr>
            <a:spLocks/>
          </p:cNvSpPr>
          <p:nvPr/>
        </p:nvSpPr>
        <p:spPr bwMode="auto">
          <a:xfrm rot="5400000">
            <a:off x="3205348" y="860399"/>
            <a:ext cx="144000" cy="144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xmlns="" id="{2FF4A8F3-CFEE-42E7-93EA-CE98536ECB59}"/>
              </a:ext>
            </a:extLst>
          </p:cNvPr>
          <p:cNvGrpSpPr/>
          <p:nvPr/>
        </p:nvGrpSpPr>
        <p:grpSpPr>
          <a:xfrm>
            <a:off x="2410160" y="2530091"/>
            <a:ext cx="542944" cy="178244"/>
            <a:chOff x="4981946" y="3512977"/>
            <a:chExt cx="633441" cy="177961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xmlns="" id="{122C1ECB-4B42-4F0D-B7CD-9FED125970DF}"/>
                </a:ext>
              </a:extLst>
            </p:cNvPr>
            <p:cNvCxnSpPr/>
            <p:nvPr/>
          </p:nvCxnSpPr>
          <p:spPr>
            <a:xfrm rot="10800000">
              <a:off x="4981946" y="3512977"/>
              <a:ext cx="633412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xmlns="" id="{F2907823-0517-4878-82F1-F1BD775B5782}"/>
                </a:ext>
              </a:extLst>
            </p:cNvPr>
            <p:cNvCxnSpPr/>
            <p:nvPr/>
          </p:nvCxnSpPr>
          <p:spPr>
            <a:xfrm rot="10800000">
              <a:off x="4981974" y="3688054"/>
              <a:ext cx="633413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orme libre 26">
            <a:extLst>
              <a:ext uri="{FF2B5EF4-FFF2-40B4-BE49-F238E27FC236}">
                <a16:creationId xmlns:a16="http://schemas.microsoft.com/office/drawing/2014/main" xmlns="" id="{A4CD5BD3-EC62-40E3-8590-58A0E3DB007B}"/>
              </a:ext>
            </a:extLst>
          </p:cNvPr>
          <p:cNvSpPr/>
          <p:nvPr/>
        </p:nvSpPr>
        <p:spPr>
          <a:xfrm>
            <a:off x="1403010" y="2144889"/>
            <a:ext cx="3240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1" name="Forme libre 27">
            <a:extLst>
              <a:ext uri="{FF2B5EF4-FFF2-40B4-BE49-F238E27FC236}">
                <a16:creationId xmlns:a16="http://schemas.microsoft.com/office/drawing/2014/main" xmlns="" id="{27E8D6C6-3DCA-48B3-BA3D-AD4031047D45}"/>
              </a:ext>
            </a:extLst>
          </p:cNvPr>
          <p:cNvSpPr/>
          <p:nvPr/>
        </p:nvSpPr>
        <p:spPr>
          <a:xfrm>
            <a:off x="2681677" y="2731669"/>
            <a:ext cx="0" cy="354253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xmlns="" id="{137BD7D8-33BF-4248-81EA-837B11BC6756}"/>
              </a:ext>
            </a:extLst>
          </p:cNvPr>
          <p:cNvSpPr txBox="1"/>
          <p:nvPr/>
        </p:nvSpPr>
        <p:spPr>
          <a:xfrm>
            <a:off x="1741309" y="1521588"/>
            <a:ext cx="274114" cy="4845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R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xmlns="" id="{260B8EE6-4616-4E8E-AE37-019356FCDE05}"/>
              </a:ext>
            </a:extLst>
          </p:cNvPr>
          <p:cNvSpPr txBox="1"/>
          <p:nvPr/>
        </p:nvSpPr>
        <p:spPr>
          <a:xfrm>
            <a:off x="1996255" y="2417125"/>
            <a:ext cx="2741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C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83" name="Forme libre 49">
            <a:extLst>
              <a:ext uri="{FF2B5EF4-FFF2-40B4-BE49-F238E27FC236}">
                <a16:creationId xmlns:a16="http://schemas.microsoft.com/office/drawing/2014/main" xmlns="" id="{B649979B-25A2-47C5-BA0E-0FD666145F62}"/>
              </a:ext>
            </a:extLst>
          </p:cNvPr>
          <p:cNvSpPr/>
          <p:nvPr/>
        </p:nvSpPr>
        <p:spPr>
          <a:xfrm>
            <a:off x="2357422" y="2143116"/>
            <a:ext cx="324000" cy="360000"/>
          </a:xfrm>
          <a:custGeom>
            <a:avLst/>
            <a:gdLst>
              <a:gd name="connsiteX0" fmla="*/ 704850 w 704850"/>
              <a:gd name="connsiteY0" fmla="*/ 615950 h 615950"/>
              <a:gd name="connsiteX1" fmla="*/ 704850 w 704850"/>
              <a:gd name="connsiteY1" fmla="*/ 0 h 615950"/>
              <a:gd name="connsiteX2" fmla="*/ 0 w 704850"/>
              <a:gd name="connsiteY2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615950">
                <a:moveTo>
                  <a:pt x="704850" y="615950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642918"/>
            <a:ext cx="3286148" cy="2316486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600"/>
          </a:p>
        </p:txBody>
      </p:sp>
      <p:grpSp>
        <p:nvGrpSpPr>
          <p:cNvPr id="74" name="Groupe 23"/>
          <p:cNvGrpSpPr/>
          <p:nvPr/>
        </p:nvGrpSpPr>
        <p:grpSpPr>
          <a:xfrm>
            <a:off x="6813758" y="1797414"/>
            <a:ext cx="542926" cy="180945"/>
            <a:chOff x="5727700" y="3740149"/>
            <a:chExt cx="633414" cy="177801"/>
          </a:xfrm>
        </p:grpSpPr>
        <p:cxnSp>
          <p:nvCxnSpPr>
            <p:cNvPr id="96" name="Connecteur droit 95"/>
            <p:cNvCxnSpPr/>
            <p:nvPr/>
          </p:nvCxnSpPr>
          <p:spPr>
            <a:xfrm rot="10800000">
              <a:off x="5727700" y="3740149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0800000">
              <a:off x="5727701" y="3915066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37414" y="1074162"/>
            <a:ext cx="723904" cy="18097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4" name="Forme libre 83"/>
          <p:cNvSpPr/>
          <p:nvPr/>
        </p:nvSpPr>
        <p:spPr>
          <a:xfrm>
            <a:off x="4913530" y="1164646"/>
            <a:ext cx="7112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5" name="Forme libre 84"/>
          <p:cNvSpPr/>
          <p:nvPr/>
        </p:nvSpPr>
        <p:spPr>
          <a:xfrm>
            <a:off x="7085230" y="2002846"/>
            <a:ext cx="0" cy="596900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grpSp>
        <p:nvGrpSpPr>
          <p:cNvPr id="86" name="Groupe 34"/>
          <p:cNvGrpSpPr/>
          <p:nvPr/>
        </p:nvGrpSpPr>
        <p:grpSpPr>
          <a:xfrm>
            <a:off x="6813758" y="2612458"/>
            <a:ext cx="546100" cy="180976"/>
            <a:chOff x="2852728" y="5600712"/>
            <a:chExt cx="546100" cy="180976"/>
          </a:xfrm>
        </p:grpSpPr>
        <p:sp>
          <p:nvSpPr>
            <p:cNvPr id="93" name="Forme libre 92"/>
            <p:cNvSpPr/>
            <p:nvPr/>
          </p:nvSpPr>
          <p:spPr>
            <a:xfrm>
              <a:off x="2852728" y="5600712"/>
              <a:ext cx="546100" cy="0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4" name="Forme libre 93"/>
            <p:cNvSpPr/>
            <p:nvPr/>
          </p:nvSpPr>
          <p:spPr>
            <a:xfrm flipV="1">
              <a:off x="2919405" y="5648656"/>
              <a:ext cx="412746" cy="45719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5" name="Forme libre 94"/>
            <p:cNvSpPr/>
            <p:nvPr/>
          </p:nvSpPr>
          <p:spPr>
            <a:xfrm flipV="1">
              <a:off x="3009097" y="5724541"/>
              <a:ext cx="233363" cy="57147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</p:grpSp>
      <p:cxnSp>
        <p:nvCxnSpPr>
          <p:cNvPr id="87" name="Connecteur droit avec flèche 86"/>
          <p:cNvCxnSpPr/>
          <p:nvPr/>
        </p:nvCxnSpPr>
        <p:spPr>
          <a:xfrm flipV="1">
            <a:off x="7085230" y="983674"/>
            <a:ext cx="361944" cy="16827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7528962" y="732290"/>
            <a:ext cx="2416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dirty="0">
                <a:solidFill>
                  <a:srgbClr val="FF0000"/>
                </a:solidFill>
                <a:effectLst/>
                <a:latin typeface="+mn-lt"/>
              </a:rPr>
              <a:t>V</a:t>
            </a:r>
            <a:r>
              <a:rPr lang="fr-FR" sz="2400" i="1" baseline="-25000" dirty="0">
                <a:solidFill>
                  <a:srgbClr val="FF0000"/>
                </a:solidFill>
                <a:effectLst/>
                <a:latin typeface="+mn-lt"/>
              </a:rPr>
              <a:t>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801070" y="650502"/>
            <a:ext cx="3629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noProof="1" smtClean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2400" i="1" baseline="-25000" noProof="1" smtClean="0">
                <a:solidFill>
                  <a:srgbClr val="0033CC"/>
                </a:solidFill>
                <a:effectLst/>
                <a:latin typeface="+mn-lt"/>
              </a:rPr>
              <a:t>eq</a:t>
            </a:r>
            <a:endParaRPr lang="fr-FR" sz="2400" i="1" baseline="-25000" noProof="1">
              <a:solidFill>
                <a:srgbClr val="0033CC"/>
              </a:solidFill>
              <a:effectLst/>
              <a:latin typeface="+mn-l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5679446" y="680602"/>
            <a:ext cx="6960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R</a:t>
            </a:r>
            <a:r>
              <a:rPr lang="fr-FR" sz="2000" i="1" baseline="-25000" dirty="0" smtClean="0">
                <a:solidFill>
                  <a:schemeClr val="bg1"/>
                </a:solidFill>
                <a:effectLst/>
                <a:latin typeface="+mn-lt"/>
              </a:rPr>
              <a:t>eq</a:t>
            </a:r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=6K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000760" y="1714488"/>
            <a:ext cx="7726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C=10nF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6362282" y="1155134"/>
            <a:ext cx="723900" cy="609600"/>
          </a:xfrm>
          <a:custGeom>
            <a:avLst/>
            <a:gdLst>
              <a:gd name="connsiteX0" fmla="*/ 0 w 723900"/>
              <a:gd name="connsiteY0" fmla="*/ 0 h 609600"/>
              <a:gd name="connsiteX1" fmla="*/ 723900 w 723900"/>
              <a:gd name="connsiteY1" fmla="*/ 0 h 609600"/>
              <a:gd name="connsiteX2" fmla="*/ 723900 w 7239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609600">
                <a:moveTo>
                  <a:pt x="0" y="0"/>
                </a:moveTo>
                <a:lnTo>
                  <a:pt x="723900" y="0"/>
                </a:lnTo>
                <a:lnTo>
                  <a:pt x="723900" y="6096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 flipV="1">
            <a:off x="4783739" y="4010290"/>
            <a:ext cx="1091" cy="128110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5786446" y="4429132"/>
            <a:ext cx="243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eq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1" name="Rectangle 15"/>
          <p:cNvSpPr>
            <a:spLocks noChangeArrowheads="1"/>
          </p:cNvSpPr>
          <p:nvPr/>
        </p:nvSpPr>
        <p:spPr bwMode="auto">
          <a:xfrm>
            <a:off x="7777591" y="5170860"/>
            <a:ext cx="720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534642" y="4128140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535781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o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4790937" y="5280176"/>
            <a:ext cx="2933802" cy="1588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7" name="Groupe 49"/>
          <p:cNvGrpSpPr/>
          <p:nvPr/>
        </p:nvGrpSpPr>
        <p:grpSpPr>
          <a:xfrm>
            <a:off x="4793327" y="4214818"/>
            <a:ext cx="2660172" cy="1052517"/>
            <a:chOff x="5892372" y="1135347"/>
            <a:chExt cx="2602509" cy="866160"/>
          </a:xfrm>
        </p:grpSpPr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6487523" y="1142775"/>
              <a:ext cx="1408786" cy="1067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1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11" name="Line 9"/>
          <p:cNvSpPr>
            <a:spLocks noChangeShapeType="1"/>
          </p:cNvSpPr>
          <p:nvPr/>
        </p:nvSpPr>
        <p:spPr bwMode="auto">
          <a:xfrm flipH="1">
            <a:off x="4737736" y="422137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 flipH="1">
            <a:off x="4737736" y="432776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 flipH="1">
            <a:off x="4737736" y="454055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 flipH="1">
            <a:off x="4737736" y="475334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9" name="Line 9"/>
          <p:cNvSpPr>
            <a:spLocks noChangeShapeType="1"/>
          </p:cNvSpPr>
          <p:nvPr/>
        </p:nvSpPr>
        <p:spPr bwMode="auto">
          <a:xfrm flipH="1">
            <a:off x="4737736" y="496613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0" name="Line 9"/>
          <p:cNvSpPr>
            <a:spLocks noChangeShapeType="1"/>
          </p:cNvSpPr>
          <p:nvPr/>
        </p:nvSpPr>
        <p:spPr bwMode="auto">
          <a:xfrm flipH="1">
            <a:off x="4737736" y="517892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 flipH="1">
            <a:off x="4737736" y="443416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 flipH="1">
            <a:off x="4740594" y="464695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 flipH="1">
            <a:off x="4737736" y="485974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4737736" y="507253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127" name="Groupe 49"/>
          <p:cNvGrpSpPr/>
          <p:nvPr/>
        </p:nvGrpSpPr>
        <p:grpSpPr>
          <a:xfrm>
            <a:off x="4795066" y="4429132"/>
            <a:ext cx="2660172" cy="642942"/>
            <a:chOff x="5892372" y="1135347"/>
            <a:chExt cx="2602509" cy="866160"/>
          </a:xfrm>
        </p:grpSpPr>
        <p:sp>
          <p:nvSpPr>
            <p:cNvPr id="128" name="Line 6"/>
            <p:cNvSpPr>
              <a:spLocks noChangeShapeType="1"/>
            </p:cNvSpPr>
            <p:nvPr/>
          </p:nvSpPr>
          <p:spPr bwMode="auto">
            <a:xfrm>
              <a:off x="6487523" y="1142774"/>
              <a:ext cx="140878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3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31" name="Rectangle 16"/>
          <p:cNvSpPr>
            <a:spLocks noChangeArrowheads="1"/>
          </p:cNvSpPr>
          <p:nvPr/>
        </p:nvSpPr>
        <p:spPr bwMode="auto">
          <a:xfrm>
            <a:off x="5786446" y="4000504"/>
            <a:ext cx="204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678657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-25000" dirty="0" smtClean="0"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0E6501FD-4705-4FBA-A74C-73A0A11BAB13}"/>
              </a:ext>
            </a:extLst>
          </p:cNvPr>
          <p:cNvSpPr/>
          <p:nvPr/>
        </p:nvSpPr>
        <p:spPr>
          <a:xfrm>
            <a:off x="1721952" y="2055849"/>
            <a:ext cx="648000" cy="178087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571472" y="3571876"/>
            <a:ext cx="3135856" cy="2743199"/>
            <a:chOff x="839245" y="1092200"/>
            <a:chExt cx="3135856" cy="274319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839245" y="1092200"/>
              <a:ext cx="3135856" cy="274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600"/>
            </a:p>
          </p:txBody>
        </p:sp>
        <p:grpSp>
          <p:nvGrpSpPr>
            <p:cNvPr id="112" name="Groupe 36"/>
            <p:cNvGrpSpPr/>
            <p:nvPr/>
          </p:nvGrpSpPr>
          <p:grpSpPr>
            <a:xfrm>
              <a:off x="952480" y="1179504"/>
              <a:ext cx="2570089" cy="2547149"/>
              <a:chOff x="952480" y="1179504"/>
              <a:chExt cx="2570089" cy="2547149"/>
            </a:xfrm>
          </p:grpSpPr>
          <p:sp>
            <p:nvSpPr>
              <p:cNvPr id="113" name="Rectangle 112"/>
              <p:cNvSpPr/>
              <p:nvPr/>
            </p:nvSpPr>
            <p:spPr>
              <a:xfrm rot="5400000">
                <a:off x="2581264" y="2524120"/>
                <a:ext cx="723904" cy="180976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114" name="Forme libre 113"/>
              <p:cNvSpPr/>
              <p:nvPr/>
            </p:nvSpPr>
            <p:spPr>
              <a:xfrm flipV="1">
                <a:off x="1133456" y="1851334"/>
                <a:ext cx="904880" cy="45719"/>
              </a:xfrm>
              <a:custGeom>
                <a:avLst/>
                <a:gdLst>
                  <a:gd name="connsiteX0" fmla="*/ 711200 w 711200"/>
                  <a:gd name="connsiteY0" fmla="*/ 0 h 0"/>
                  <a:gd name="connsiteX1" fmla="*/ 0 w 711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cxnSp>
            <p:nvCxnSpPr>
              <p:cNvPr id="115" name="Connecteur droit avec flèche 114"/>
              <p:cNvCxnSpPr/>
              <p:nvPr/>
            </p:nvCxnSpPr>
            <p:spPr>
              <a:xfrm flipV="1">
                <a:off x="2930512" y="1722432"/>
                <a:ext cx="361944" cy="1682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ZoneTexte 120"/>
              <p:cNvSpPr txBox="1"/>
              <p:nvPr/>
            </p:nvSpPr>
            <p:spPr>
              <a:xfrm>
                <a:off x="3201968" y="1179504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FF0000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FF0000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952480" y="1257288"/>
                <a:ext cx="3434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0033CC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0033CC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1982253" y="2663836"/>
                <a:ext cx="78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R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=7.5k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1766872" y="12499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dirty="0" smtClean="0">
                    <a:solidFill>
                      <a:schemeClr val="bg1"/>
                    </a:solidFill>
                    <a:effectLst/>
                    <a:latin typeface="+mn-lt"/>
                  </a:rPr>
                  <a:t>C=10n</a:t>
                </a:r>
                <a:endParaRPr lang="fr-FR" sz="1800" i="1" baseline="-25000" dirty="0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35" name="Connecteur droit 134"/>
              <p:cNvCxnSpPr>
                <a:stCxn id="113" idx="3"/>
              </p:cNvCxnSpPr>
              <p:nvPr/>
            </p:nvCxnSpPr>
            <p:spPr>
              <a:xfrm rot="5400000">
                <a:off x="2762240" y="3157536"/>
                <a:ext cx="361952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orme libre 135"/>
              <p:cNvSpPr/>
              <p:nvPr/>
            </p:nvSpPr>
            <p:spPr>
              <a:xfrm>
                <a:off x="2251050" y="1890700"/>
                <a:ext cx="685800" cy="336550"/>
              </a:xfrm>
              <a:custGeom>
                <a:avLst/>
                <a:gdLst>
                  <a:gd name="connsiteX0" fmla="*/ 685800 w 685800"/>
                  <a:gd name="connsiteY0" fmla="*/ 336550 h 336550"/>
                  <a:gd name="connsiteX1" fmla="*/ 685800 w 685800"/>
                  <a:gd name="connsiteY1" fmla="*/ 0 h 336550"/>
                  <a:gd name="connsiteX2" fmla="*/ 0 w 685800"/>
                  <a:gd name="connsiteY2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336550">
                    <a:moveTo>
                      <a:pt x="685800" y="336550"/>
                    </a:moveTo>
                    <a:lnTo>
                      <a:pt x="685800" y="0"/>
                    </a:ln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grpSp>
            <p:nvGrpSpPr>
              <p:cNvPr id="137" name="Groupe 43"/>
              <p:cNvGrpSpPr/>
              <p:nvPr/>
            </p:nvGrpSpPr>
            <p:grpSpPr>
              <a:xfrm rot="5400000">
                <a:off x="1877079" y="1806581"/>
                <a:ext cx="542926" cy="180945"/>
                <a:chOff x="5727700" y="3740149"/>
                <a:chExt cx="633414" cy="177801"/>
              </a:xfrm>
            </p:grpSpPr>
            <p:cxnSp>
              <p:nvCxnSpPr>
                <p:cNvPr id="140" name="Connecteur droit 139"/>
                <p:cNvCxnSpPr/>
                <p:nvPr/>
              </p:nvCxnSpPr>
              <p:spPr>
                <a:xfrm rot="10800000">
                  <a:off x="5727700" y="3740149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rot="10800000">
                  <a:off x="5727701" y="3915066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avec flèche 137"/>
              <p:cNvCxnSpPr/>
              <p:nvPr/>
            </p:nvCxnSpPr>
            <p:spPr>
              <a:xfrm rot="5400000">
                <a:off x="2807484" y="3474244"/>
                <a:ext cx="271464" cy="15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ZoneTexte 138"/>
              <p:cNvSpPr txBox="1"/>
              <p:nvPr/>
            </p:nvSpPr>
            <p:spPr>
              <a:xfrm>
                <a:off x="1910815" y="3449654"/>
                <a:ext cx="927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V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=3.75V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3900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noFill/>
        <a:ln w="9525">
          <a:solidFill>
            <a:srgbClr val="0033CC"/>
          </a:solidFill>
          <a:miter lim="800000"/>
          <a:headEnd/>
          <a:tailEnd/>
        </a:ln>
        <a:effectLst/>
      </a:spPr>
      <a:bodyPr wrap="none" lIns="0" tIns="0" rIns="0" bIns="0" rtlCol="0" anchor="ctr">
        <a:spAutoFit/>
      </a:bodyPr>
      <a:lstStyle>
        <a:defPPr algn="ctr">
          <a:defRPr sz="1800" dirty="0" err="1" smtClean="0">
            <a:solidFill>
              <a:srgbClr val="FF0000"/>
            </a:solidFill>
            <a:effectLst/>
          </a:defRPr>
        </a:defPPr>
      </a:lstStyle>
    </a:spDef>
    <a:lnDef>
      <a:spPr>
        <a:ln w="28575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93"/>
        </a:solidFill>
      </a:spPr>
      <a:bodyPr wrap="square" rtlCol="0">
        <a:spAutoFit/>
      </a:bodyPr>
      <a:lstStyle>
        <a:defPPr>
          <a:defRPr sz="1800" i="1" dirty="0" smtClean="0">
            <a:solidFill>
              <a:srgbClr val="002060"/>
            </a:solidFill>
            <a:effectLst/>
            <a:latin typeface="Calibri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19460</TotalTime>
  <Words>100</Words>
  <Application>Microsoft Office PowerPoint</Application>
  <PresentationFormat>Affichage à l'écran (4:3)</PresentationFormat>
  <Paragraphs>86</Paragraphs>
  <Slides>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Apex</vt:lpstr>
      <vt:lpstr>Équation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Logiques Programmables</dc:title>
  <dc:creator>PELLET</dc:creator>
  <cp:lastModifiedBy>Moi</cp:lastModifiedBy>
  <cp:revision>1173</cp:revision>
  <dcterms:created xsi:type="dcterms:W3CDTF">1998-04-22T16:56:12Z</dcterms:created>
  <dcterms:modified xsi:type="dcterms:W3CDTF">2024-11-29T08:44:39Z</dcterms:modified>
</cp:coreProperties>
</file>