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6"/>
  </p:notesMasterIdLst>
  <p:handoutMasterIdLst>
    <p:handoutMasterId r:id="rId7"/>
  </p:handoutMasterIdLst>
  <p:sldIdLst>
    <p:sldId id="530" r:id="rId2"/>
    <p:sldId id="527" r:id="rId3"/>
    <p:sldId id="528" r:id="rId4"/>
    <p:sldId id="529" r:id="rId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 userDrawn="1">
          <p15:clr>
            <a:srgbClr val="A4A3A4"/>
          </p15:clr>
        </p15:guide>
        <p15:guide id="2" pos="2775">
          <p15:clr>
            <a:srgbClr val="A4A3A4"/>
          </p15:clr>
        </p15:guide>
        <p15:guide id="3" pos="140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33CC"/>
    <a:srgbClr val="FFFFB9"/>
    <a:srgbClr val="FFFF93"/>
    <a:srgbClr val="FFFF87"/>
    <a:srgbClr val="EBF0AA"/>
    <a:srgbClr val="E2E987"/>
    <a:srgbClr val="FF00FF"/>
    <a:srgbClr val="F0FFFF"/>
    <a:srgbClr val="E5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5" autoAdjust="0"/>
    <p:restoredTop sz="97152" autoAdjust="0"/>
  </p:normalViewPr>
  <p:slideViewPr>
    <p:cSldViewPr>
      <p:cViewPr varScale="1">
        <p:scale>
          <a:sx n="90" d="100"/>
          <a:sy n="90" d="100"/>
        </p:scale>
        <p:origin x="-1470" y="-108"/>
      </p:cViewPr>
      <p:guideLst>
        <p:guide orient="horz" pos="2840"/>
        <p:guide pos="2775"/>
        <p:guide pos="1406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10/12/2024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10/12/2024 17:51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10/12/2024 17:51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4486269" y="2719382"/>
            <a:ext cx="800100" cy="942975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5" name="Freeform 7"/>
          <p:cNvSpPr>
            <a:spLocks noEditPoints="1"/>
          </p:cNvSpPr>
          <p:nvPr/>
        </p:nvSpPr>
        <p:spPr bwMode="auto">
          <a:xfrm>
            <a:off x="4471982" y="2705095"/>
            <a:ext cx="828675" cy="971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0"/>
              </a:cxn>
              <a:cxn ang="0">
                <a:pos x="522" y="612"/>
              </a:cxn>
              <a:cxn ang="0">
                <a:pos x="0" y="612"/>
              </a:cxn>
              <a:cxn ang="0">
                <a:pos x="0" y="0"/>
              </a:cxn>
              <a:cxn ang="0">
                <a:pos x="18" y="603"/>
              </a:cxn>
              <a:cxn ang="0">
                <a:pos x="9" y="594"/>
              </a:cxn>
              <a:cxn ang="0">
                <a:pos x="513" y="594"/>
              </a:cxn>
              <a:cxn ang="0">
                <a:pos x="504" y="603"/>
              </a:cxn>
              <a:cxn ang="0">
                <a:pos x="504" y="9"/>
              </a:cxn>
              <a:cxn ang="0">
                <a:pos x="513" y="18"/>
              </a:cxn>
              <a:cxn ang="0">
                <a:pos x="9" y="18"/>
              </a:cxn>
              <a:cxn ang="0">
                <a:pos x="18" y="9"/>
              </a:cxn>
              <a:cxn ang="0">
                <a:pos x="18" y="603"/>
              </a:cxn>
            </a:cxnLst>
            <a:rect l="0" t="0" r="r" b="b"/>
            <a:pathLst>
              <a:path w="522" h="612">
                <a:moveTo>
                  <a:pt x="0" y="0"/>
                </a:moveTo>
                <a:lnTo>
                  <a:pt x="522" y="0"/>
                </a:lnTo>
                <a:lnTo>
                  <a:pt x="522" y="612"/>
                </a:lnTo>
                <a:lnTo>
                  <a:pt x="0" y="612"/>
                </a:lnTo>
                <a:lnTo>
                  <a:pt x="0" y="0"/>
                </a:lnTo>
                <a:close/>
                <a:moveTo>
                  <a:pt x="18" y="603"/>
                </a:moveTo>
                <a:lnTo>
                  <a:pt x="9" y="594"/>
                </a:lnTo>
                <a:lnTo>
                  <a:pt x="513" y="594"/>
                </a:lnTo>
                <a:lnTo>
                  <a:pt x="504" y="603"/>
                </a:lnTo>
                <a:lnTo>
                  <a:pt x="504" y="9"/>
                </a:lnTo>
                <a:lnTo>
                  <a:pt x="513" y="18"/>
                </a:lnTo>
                <a:lnTo>
                  <a:pt x="9" y="18"/>
                </a:lnTo>
                <a:lnTo>
                  <a:pt x="18" y="9"/>
                </a:lnTo>
                <a:lnTo>
                  <a:pt x="18" y="603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6" name="Freeform 8"/>
          <p:cNvSpPr>
            <a:spLocks noEditPoints="1"/>
          </p:cNvSpPr>
          <p:nvPr/>
        </p:nvSpPr>
        <p:spPr bwMode="auto">
          <a:xfrm flipH="1">
            <a:off x="4691057" y="2795582"/>
            <a:ext cx="225425" cy="647700"/>
          </a:xfrm>
          <a:custGeom>
            <a:avLst/>
            <a:gdLst/>
            <a:ahLst/>
            <a:cxnLst>
              <a:cxn ang="0">
                <a:pos x="199" y="1020"/>
              </a:cxn>
              <a:cxn ang="0">
                <a:pos x="186" y="1009"/>
              </a:cxn>
              <a:cxn ang="0">
                <a:pos x="131" y="946"/>
              </a:cxn>
              <a:cxn ang="0">
                <a:pos x="85" y="878"/>
              </a:cxn>
              <a:cxn ang="0">
                <a:pos x="49" y="804"/>
              </a:cxn>
              <a:cxn ang="0">
                <a:pos x="22" y="725"/>
              </a:cxn>
              <a:cxn ang="0">
                <a:pos x="5" y="644"/>
              </a:cxn>
              <a:cxn ang="0">
                <a:pos x="0" y="559"/>
              </a:cxn>
              <a:cxn ang="0">
                <a:pos x="6" y="468"/>
              </a:cxn>
              <a:cxn ang="0">
                <a:pos x="6" y="464"/>
              </a:cxn>
              <a:cxn ang="0">
                <a:pos x="25" y="378"/>
              </a:cxn>
              <a:cxn ang="0">
                <a:pos x="56" y="294"/>
              </a:cxn>
              <a:cxn ang="0">
                <a:pos x="98" y="215"/>
              </a:cxn>
              <a:cxn ang="0">
                <a:pos x="100" y="212"/>
              </a:cxn>
              <a:cxn ang="0">
                <a:pos x="152" y="143"/>
              </a:cxn>
              <a:cxn ang="0">
                <a:pos x="214" y="80"/>
              </a:cxn>
              <a:cxn ang="0">
                <a:pos x="241" y="59"/>
              </a:cxn>
              <a:cxn ang="0">
                <a:pos x="271" y="97"/>
              </a:cxn>
              <a:cxn ang="0">
                <a:pos x="249" y="113"/>
              </a:cxn>
              <a:cxn ang="0">
                <a:pos x="191" y="172"/>
              </a:cxn>
              <a:cxn ang="0">
                <a:pos x="139" y="241"/>
              </a:cxn>
              <a:cxn ang="0">
                <a:pos x="141" y="238"/>
              </a:cxn>
              <a:cxn ang="0">
                <a:pos x="101" y="311"/>
              </a:cxn>
              <a:cxn ang="0">
                <a:pos x="72" y="389"/>
              </a:cxn>
              <a:cxn ang="0">
                <a:pos x="53" y="475"/>
              </a:cxn>
              <a:cxn ang="0">
                <a:pos x="53" y="471"/>
              </a:cxn>
              <a:cxn ang="0">
                <a:pos x="47" y="556"/>
              </a:cxn>
              <a:cxn ang="0">
                <a:pos x="52" y="635"/>
              </a:cxn>
              <a:cxn ang="0">
                <a:pos x="67" y="710"/>
              </a:cxn>
              <a:cxn ang="0">
                <a:pos x="92" y="783"/>
              </a:cxn>
              <a:cxn ang="0">
                <a:pos x="125" y="851"/>
              </a:cxn>
              <a:cxn ang="0">
                <a:pos x="168" y="915"/>
              </a:cxn>
              <a:cxn ang="0">
                <a:pos x="217" y="972"/>
              </a:cxn>
              <a:cxn ang="0">
                <a:pos x="230" y="984"/>
              </a:cxn>
              <a:cxn ang="0">
                <a:pos x="199" y="1020"/>
              </a:cxn>
              <a:cxn ang="0">
                <a:pos x="214" y="1002"/>
              </a:cxn>
              <a:cxn ang="0">
                <a:pos x="210" y="848"/>
              </a:cxn>
              <a:cxn ang="0">
                <a:pos x="329" y="1088"/>
              </a:cxn>
              <a:cxn ang="0">
                <a:pos x="66" y="1040"/>
              </a:cxn>
              <a:cxn ang="0">
                <a:pos x="214" y="1002"/>
              </a:cxn>
              <a:cxn ang="0">
                <a:pos x="256" y="78"/>
              </a:cxn>
              <a:cxn ang="0">
                <a:pos x="111" y="28"/>
              </a:cxn>
              <a:cxn ang="0">
                <a:pos x="377" y="0"/>
              </a:cxn>
              <a:cxn ang="0">
                <a:pos x="239" y="230"/>
              </a:cxn>
              <a:cxn ang="0">
                <a:pos x="256" y="78"/>
              </a:cxn>
            </a:cxnLst>
            <a:rect l="0" t="0" r="r" b="b"/>
            <a:pathLst>
              <a:path w="377" h="1088">
                <a:moveTo>
                  <a:pt x="199" y="1020"/>
                </a:moveTo>
                <a:lnTo>
                  <a:pt x="186" y="1009"/>
                </a:lnTo>
                <a:lnTo>
                  <a:pt x="131" y="946"/>
                </a:lnTo>
                <a:lnTo>
                  <a:pt x="85" y="878"/>
                </a:lnTo>
                <a:lnTo>
                  <a:pt x="49" y="804"/>
                </a:lnTo>
                <a:lnTo>
                  <a:pt x="22" y="725"/>
                </a:lnTo>
                <a:lnTo>
                  <a:pt x="5" y="644"/>
                </a:lnTo>
                <a:lnTo>
                  <a:pt x="0" y="559"/>
                </a:lnTo>
                <a:lnTo>
                  <a:pt x="6" y="468"/>
                </a:lnTo>
                <a:cubicBezTo>
                  <a:pt x="6" y="467"/>
                  <a:pt x="6" y="465"/>
                  <a:pt x="6" y="464"/>
                </a:cubicBezTo>
                <a:lnTo>
                  <a:pt x="25" y="378"/>
                </a:lnTo>
                <a:lnTo>
                  <a:pt x="56" y="294"/>
                </a:lnTo>
                <a:lnTo>
                  <a:pt x="98" y="215"/>
                </a:lnTo>
                <a:cubicBezTo>
                  <a:pt x="99" y="214"/>
                  <a:pt x="100" y="213"/>
                  <a:pt x="100" y="212"/>
                </a:cubicBezTo>
                <a:lnTo>
                  <a:pt x="152" y="143"/>
                </a:lnTo>
                <a:lnTo>
                  <a:pt x="214" y="80"/>
                </a:lnTo>
                <a:lnTo>
                  <a:pt x="241" y="59"/>
                </a:lnTo>
                <a:lnTo>
                  <a:pt x="271" y="97"/>
                </a:lnTo>
                <a:lnTo>
                  <a:pt x="249" y="113"/>
                </a:lnTo>
                <a:lnTo>
                  <a:pt x="191" y="172"/>
                </a:lnTo>
                <a:lnTo>
                  <a:pt x="139" y="241"/>
                </a:lnTo>
                <a:lnTo>
                  <a:pt x="141" y="238"/>
                </a:lnTo>
                <a:lnTo>
                  <a:pt x="101" y="311"/>
                </a:lnTo>
                <a:lnTo>
                  <a:pt x="72" y="389"/>
                </a:lnTo>
                <a:lnTo>
                  <a:pt x="53" y="475"/>
                </a:lnTo>
                <a:lnTo>
                  <a:pt x="53" y="471"/>
                </a:lnTo>
                <a:lnTo>
                  <a:pt x="47" y="556"/>
                </a:lnTo>
                <a:lnTo>
                  <a:pt x="52" y="635"/>
                </a:lnTo>
                <a:lnTo>
                  <a:pt x="67" y="710"/>
                </a:lnTo>
                <a:lnTo>
                  <a:pt x="92" y="783"/>
                </a:lnTo>
                <a:lnTo>
                  <a:pt x="125" y="851"/>
                </a:lnTo>
                <a:lnTo>
                  <a:pt x="168" y="915"/>
                </a:lnTo>
                <a:lnTo>
                  <a:pt x="217" y="972"/>
                </a:lnTo>
                <a:lnTo>
                  <a:pt x="230" y="984"/>
                </a:lnTo>
                <a:lnTo>
                  <a:pt x="199" y="1020"/>
                </a:lnTo>
                <a:close/>
                <a:moveTo>
                  <a:pt x="214" y="1002"/>
                </a:moveTo>
                <a:lnTo>
                  <a:pt x="210" y="848"/>
                </a:lnTo>
                <a:lnTo>
                  <a:pt x="329" y="1088"/>
                </a:lnTo>
                <a:lnTo>
                  <a:pt x="66" y="1040"/>
                </a:lnTo>
                <a:lnTo>
                  <a:pt x="214" y="1002"/>
                </a:lnTo>
                <a:close/>
                <a:moveTo>
                  <a:pt x="256" y="78"/>
                </a:moveTo>
                <a:lnTo>
                  <a:pt x="111" y="28"/>
                </a:lnTo>
                <a:lnTo>
                  <a:pt x="377" y="0"/>
                </a:lnTo>
                <a:lnTo>
                  <a:pt x="239" y="230"/>
                </a:lnTo>
                <a:lnTo>
                  <a:pt x="256" y="7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8" name="Freeform 10"/>
          <p:cNvSpPr>
            <a:spLocks noEditPoints="1"/>
          </p:cNvSpPr>
          <p:nvPr/>
        </p:nvSpPr>
        <p:spPr bwMode="auto">
          <a:xfrm>
            <a:off x="5286380" y="284797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9" name="Freeform 11"/>
          <p:cNvSpPr>
            <a:spLocks noEditPoints="1"/>
          </p:cNvSpPr>
          <p:nvPr/>
        </p:nvSpPr>
        <p:spPr bwMode="auto">
          <a:xfrm>
            <a:off x="5286380" y="3067051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0" name="Freeform 12"/>
          <p:cNvSpPr>
            <a:spLocks noEditPoints="1"/>
          </p:cNvSpPr>
          <p:nvPr/>
        </p:nvSpPr>
        <p:spPr bwMode="auto">
          <a:xfrm>
            <a:off x="5286380" y="328612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1" name="Freeform 13"/>
          <p:cNvSpPr>
            <a:spLocks noEditPoints="1"/>
          </p:cNvSpPr>
          <p:nvPr/>
        </p:nvSpPr>
        <p:spPr bwMode="auto">
          <a:xfrm>
            <a:off x="5286380" y="349567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3" name="Freeform 15"/>
          <p:cNvSpPr>
            <a:spLocks/>
          </p:cNvSpPr>
          <p:nvPr/>
        </p:nvSpPr>
        <p:spPr bwMode="auto">
          <a:xfrm flipH="1">
            <a:off x="4483104" y="2867022"/>
            <a:ext cx="731838" cy="312738"/>
          </a:xfrm>
          <a:custGeom>
            <a:avLst/>
            <a:gdLst/>
            <a:ahLst/>
            <a:cxnLst>
              <a:cxn ang="0">
                <a:pos x="456" y="197"/>
              </a:cxn>
              <a:cxn ang="0">
                <a:pos x="0" y="11"/>
              </a:cxn>
              <a:cxn ang="0">
                <a:pos x="5" y="0"/>
              </a:cxn>
              <a:cxn ang="0">
                <a:pos x="461" y="186"/>
              </a:cxn>
              <a:cxn ang="0">
                <a:pos x="456" y="197"/>
              </a:cxn>
            </a:cxnLst>
            <a:rect l="0" t="0" r="r" b="b"/>
            <a:pathLst>
              <a:path w="461" h="197">
                <a:moveTo>
                  <a:pt x="456" y="197"/>
                </a:moveTo>
                <a:lnTo>
                  <a:pt x="0" y="11"/>
                </a:lnTo>
                <a:lnTo>
                  <a:pt x="5" y="0"/>
                </a:lnTo>
                <a:lnTo>
                  <a:pt x="461" y="186"/>
                </a:lnTo>
                <a:lnTo>
                  <a:pt x="456" y="197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4071934" y="3071810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2" name="Freeform 24"/>
          <p:cNvSpPr>
            <a:spLocks noEditPoints="1"/>
          </p:cNvSpPr>
          <p:nvPr/>
        </p:nvSpPr>
        <p:spPr bwMode="auto">
          <a:xfrm>
            <a:off x="4738683" y="3657595"/>
            <a:ext cx="76200" cy="209550"/>
          </a:xfrm>
          <a:custGeom>
            <a:avLst/>
            <a:gdLst/>
            <a:ahLst/>
            <a:cxnLst>
              <a:cxn ang="0">
                <a:pos x="18" y="132"/>
              </a:cxn>
              <a:cxn ang="0">
                <a:pos x="18" y="40"/>
              </a:cxn>
              <a:cxn ang="0">
                <a:pos x="30" y="40"/>
              </a:cxn>
              <a:cxn ang="0">
                <a:pos x="30" y="132"/>
              </a:cxn>
              <a:cxn ang="0">
                <a:pos x="18" y="132"/>
              </a:cxn>
              <a:cxn ang="0">
                <a:pos x="0" y="48"/>
              </a:cxn>
              <a:cxn ang="0">
                <a:pos x="24" y="0"/>
              </a:cxn>
              <a:cxn ang="0">
                <a:pos x="48" y="48"/>
              </a:cxn>
              <a:cxn ang="0">
                <a:pos x="0" y="48"/>
              </a:cxn>
            </a:cxnLst>
            <a:rect l="0" t="0" r="r" b="b"/>
            <a:pathLst>
              <a:path w="48" h="132">
                <a:moveTo>
                  <a:pt x="18" y="132"/>
                </a:moveTo>
                <a:lnTo>
                  <a:pt x="18" y="40"/>
                </a:lnTo>
                <a:lnTo>
                  <a:pt x="30" y="40"/>
                </a:lnTo>
                <a:lnTo>
                  <a:pt x="30" y="132"/>
                </a:lnTo>
                <a:lnTo>
                  <a:pt x="18" y="132"/>
                </a:lnTo>
                <a:close/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13" name="Freeform 25"/>
          <p:cNvSpPr>
            <a:spLocks noEditPoints="1"/>
          </p:cNvSpPr>
          <p:nvPr/>
        </p:nvSpPr>
        <p:spPr bwMode="auto">
          <a:xfrm>
            <a:off x="5024432" y="3657595"/>
            <a:ext cx="76200" cy="209550"/>
          </a:xfrm>
          <a:custGeom>
            <a:avLst/>
            <a:gdLst/>
            <a:ahLst/>
            <a:cxnLst>
              <a:cxn ang="0">
                <a:pos x="18" y="132"/>
              </a:cxn>
              <a:cxn ang="0">
                <a:pos x="18" y="40"/>
              </a:cxn>
              <a:cxn ang="0">
                <a:pos x="30" y="40"/>
              </a:cxn>
              <a:cxn ang="0">
                <a:pos x="30" y="132"/>
              </a:cxn>
              <a:cxn ang="0">
                <a:pos x="18" y="132"/>
              </a:cxn>
              <a:cxn ang="0">
                <a:pos x="0" y="48"/>
              </a:cxn>
              <a:cxn ang="0">
                <a:pos x="24" y="0"/>
              </a:cxn>
              <a:cxn ang="0">
                <a:pos x="48" y="48"/>
              </a:cxn>
              <a:cxn ang="0">
                <a:pos x="0" y="48"/>
              </a:cxn>
            </a:cxnLst>
            <a:rect l="0" t="0" r="r" b="b"/>
            <a:pathLst>
              <a:path w="48" h="132">
                <a:moveTo>
                  <a:pt x="18" y="132"/>
                </a:moveTo>
                <a:lnTo>
                  <a:pt x="18" y="40"/>
                </a:lnTo>
                <a:lnTo>
                  <a:pt x="30" y="40"/>
                </a:lnTo>
                <a:lnTo>
                  <a:pt x="30" y="132"/>
                </a:lnTo>
                <a:lnTo>
                  <a:pt x="18" y="132"/>
                </a:lnTo>
                <a:close/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4994269" y="3873495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A</a:t>
            </a:r>
            <a:r>
              <a:rPr kumimoji="0" lang="fr-FR" sz="1200" b="0" i="0" u="none" strike="noStrike" cap="none" normalizeH="0" baseline="-2500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572132" y="2786058"/>
            <a:ext cx="1413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kumimoji="0" lang="fr-FR" sz="1200" b="0" i="0" u="none" strike="noStrike" cap="none" normalizeH="0" baseline="-2500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572132" y="3000372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1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572132" y="3214686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2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572132" y="3429000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3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4714876" y="3857628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A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1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2" name="Freeform 14"/>
          <p:cNvSpPr>
            <a:spLocks noEditPoints="1"/>
          </p:cNvSpPr>
          <p:nvPr/>
        </p:nvSpPr>
        <p:spPr bwMode="auto">
          <a:xfrm>
            <a:off x="4176562" y="3143248"/>
            <a:ext cx="324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4" name="Groupe 66"/>
          <p:cNvGrpSpPr/>
          <p:nvPr/>
        </p:nvGrpSpPr>
        <p:grpSpPr>
          <a:xfrm>
            <a:off x="857224" y="1500174"/>
            <a:ext cx="1546764" cy="2943616"/>
            <a:chOff x="964504" y="3444658"/>
            <a:chExt cx="1546764" cy="2943616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64504" y="3444658"/>
              <a:ext cx="1546764" cy="294361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 noProof="1"/>
            </a:p>
          </p:txBody>
        </p:sp>
        <p:grpSp>
          <p:nvGrpSpPr>
            <p:cNvPr id="26" name="Groupe 34"/>
            <p:cNvGrpSpPr/>
            <p:nvPr/>
          </p:nvGrpSpPr>
          <p:grpSpPr>
            <a:xfrm>
              <a:off x="1185232" y="6134115"/>
              <a:ext cx="546100" cy="180976"/>
              <a:chOff x="2852728" y="5600712"/>
              <a:chExt cx="546100" cy="180976"/>
            </a:xfrm>
          </p:grpSpPr>
          <p:sp>
            <p:nvSpPr>
              <p:cNvPr id="39" name="Forme libre 38"/>
              <p:cNvSpPr/>
              <p:nvPr/>
            </p:nvSpPr>
            <p:spPr>
              <a:xfrm>
                <a:off x="2852728" y="5600712"/>
                <a:ext cx="546100" cy="0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40" name="Forme libre 39"/>
              <p:cNvSpPr/>
              <p:nvPr/>
            </p:nvSpPr>
            <p:spPr>
              <a:xfrm flipV="1">
                <a:off x="2919405" y="5648656"/>
                <a:ext cx="412746" cy="45719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41" name="Forme libre 40"/>
              <p:cNvSpPr/>
              <p:nvPr/>
            </p:nvSpPr>
            <p:spPr>
              <a:xfrm flipV="1">
                <a:off x="3009097" y="5724541"/>
                <a:ext cx="233363" cy="57147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2016132" y="4728531"/>
              <a:ext cx="32060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3200" i="1" noProof="1" smtClean="0">
                  <a:solidFill>
                    <a:srgbClr val="0033CC"/>
                  </a:solidFill>
                  <a:effectLst/>
                  <a:latin typeface="+mn-lt"/>
                </a:rPr>
                <a:t>V</a:t>
              </a:r>
              <a:r>
                <a:rPr lang="fr-FR" sz="3200" i="1" baseline="-25000" noProof="1" smtClean="0">
                  <a:solidFill>
                    <a:srgbClr val="0033CC"/>
                  </a:solidFill>
                  <a:effectLst/>
                  <a:latin typeface="+mn-lt"/>
                </a:rPr>
                <a:t>s</a:t>
              </a:r>
              <a:endParaRPr lang="fr-FR" sz="3200" i="1" baseline="-25000" noProof="1">
                <a:solidFill>
                  <a:srgbClr val="0033CC"/>
                </a:solidFill>
                <a:effectLst/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1190036" y="4413171"/>
              <a:ext cx="544516" cy="179388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noProof="1">
                <a:solidFill>
                  <a:srgbClr val="0033CC"/>
                </a:solidFill>
                <a:effectLst/>
              </a:endParaRPr>
            </a:p>
          </p:txBody>
        </p:sp>
        <p:cxnSp>
          <p:nvCxnSpPr>
            <p:cNvPr id="29" name="Connecteur droit avec flèche 28"/>
            <p:cNvCxnSpPr>
              <a:stCxn id="28" idx="1"/>
            </p:cNvCxnSpPr>
            <p:nvPr/>
          </p:nvCxnSpPr>
          <p:spPr>
            <a:xfrm rot="5400000" flipH="1" flipV="1">
              <a:off x="1292409" y="4050204"/>
              <a:ext cx="350288" cy="1051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1343260" y="3460035"/>
              <a:ext cx="3270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400" i="1" noProof="1" smtClean="0">
                  <a:solidFill>
                    <a:schemeClr val="bg1"/>
                  </a:solidFill>
                  <a:effectLst/>
                  <a:latin typeface="+mn-lt"/>
                </a:rPr>
                <a:t>V</a:t>
              </a:r>
              <a:r>
                <a:rPr lang="fr-FR" sz="24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cc</a:t>
              </a:r>
              <a:endParaRPr lang="fr-FR" sz="24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1179830" y="5191125"/>
              <a:ext cx="586740" cy="571500"/>
            </a:xfrm>
            <a:prstGeom prst="ellips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noProof="1">
                <a:solidFill>
                  <a:srgbClr val="0033CC"/>
                </a:solidFill>
                <a:effectLst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58926" y="4775123"/>
              <a:ext cx="3368" cy="2902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rot="5400000" flipH="1" flipV="1">
              <a:off x="1289844" y="5763419"/>
              <a:ext cx="335756" cy="5556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16200000" flipH="1">
              <a:off x="1403350" y="5368925"/>
              <a:ext cx="298450" cy="19685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5400000">
              <a:off x="1325880" y="5198745"/>
              <a:ext cx="266700" cy="1588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rot="5400000">
              <a:off x="1339850" y="6022975"/>
              <a:ext cx="2286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1457157" y="5035872"/>
              <a:ext cx="46182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00416" y="4286256"/>
              <a:ext cx="189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800" i="1" noProof="1" smtClean="0">
                  <a:solidFill>
                    <a:schemeClr val="bg1"/>
                  </a:solidFill>
                  <a:effectLst/>
                  <a:latin typeface="+mn-lt"/>
                </a:rPr>
                <a:t>R</a:t>
              </a:r>
              <a:r>
                <a:rPr lang="fr-FR" sz="18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L</a:t>
              </a:r>
              <a:endParaRPr lang="fr-FR" sz="18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="" xmlns:a16="http://schemas.microsoft.com/office/drawing/2014/main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="" xmlns:a16="http://schemas.microsoft.com/office/drawing/2014/main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="" xmlns:a16="http://schemas.microsoft.com/office/drawing/2014/main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="" xmlns:a16="http://schemas.microsoft.com/office/drawing/2014/main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="" xmlns:a16="http://schemas.microsoft.com/office/drawing/2014/main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="" xmlns:a16="http://schemas.microsoft.com/office/drawing/2014/main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="" xmlns:a16="http://schemas.microsoft.com/office/drawing/2014/main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="" xmlns:a16="http://schemas.microsoft.com/office/drawing/2014/main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="" xmlns:a16="http://schemas.microsoft.com/office/drawing/2014/main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="" xmlns:a16="http://schemas.microsoft.com/office/drawing/2014/main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="" xmlns:a16="http://schemas.microsoft.com/office/drawing/2014/main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="" xmlns:a16="http://schemas.microsoft.com/office/drawing/2014/main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="" xmlns:a16="http://schemas.microsoft.com/office/drawing/2014/main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="" xmlns:a16="http://schemas.microsoft.com/office/drawing/2014/main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="" xmlns:a16="http://schemas.microsoft.com/office/drawing/2014/main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="" xmlns:a16="http://schemas.microsoft.com/office/drawing/2014/main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="" xmlns:a16="http://schemas.microsoft.com/office/drawing/2014/main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="" xmlns:a16="http://schemas.microsoft.com/office/drawing/2014/main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="" xmlns:a16="http://schemas.microsoft.com/office/drawing/2014/main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="" xmlns:a16="http://schemas.microsoft.com/office/drawing/2014/main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="" xmlns:a16="http://schemas.microsoft.com/office/drawing/2014/main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="" xmlns:a16="http://schemas.microsoft.com/office/drawing/2014/main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="" xmlns:a16="http://schemas.microsoft.com/office/drawing/2014/main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="" xmlns:a16="http://schemas.microsoft.com/office/drawing/2014/main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="" xmlns:a16="http://schemas.microsoft.com/office/drawing/2014/main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="" xmlns:a16="http://schemas.microsoft.com/office/drawing/2014/main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="" xmlns:a16="http://schemas.microsoft.com/office/drawing/2014/main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="" xmlns:a16="http://schemas.microsoft.com/office/drawing/2014/main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="" xmlns:a16="http://schemas.microsoft.com/office/drawing/2014/main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="" xmlns:a16="http://schemas.microsoft.com/office/drawing/2014/main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="" xmlns:a16="http://schemas.microsoft.com/office/drawing/2014/main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="" xmlns:a16="http://schemas.microsoft.com/office/drawing/2014/main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="" xmlns:a16="http://schemas.microsoft.com/office/drawing/2014/main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="" xmlns:a16="http://schemas.microsoft.com/office/drawing/2014/main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="" xmlns:a16="http://schemas.microsoft.com/office/drawing/2014/main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="" xmlns:a16="http://schemas.microsoft.com/office/drawing/2014/main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="" xmlns:a16="http://schemas.microsoft.com/office/drawing/2014/main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="" xmlns:a16="http://schemas.microsoft.com/office/drawing/2014/main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="" xmlns:a16="http://schemas.microsoft.com/office/drawing/2014/main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="" xmlns:a16="http://schemas.microsoft.com/office/drawing/2014/main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="" xmlns:a16="http://schemas.microsoft.com/office/drawing/2014/main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="" xmlns:a16="http://schemas.microsoft.com/office/drawing/2014/main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="" xmlns:a16="http://schemas.microsoft.com/office/drawing/2014/main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="" xmlns:a16="http://schemas.microsoft.com/office/drawing/2014/main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="" xmlns:a16="http://schemas.microsoft.com/office/drawing/2014/main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="" xmlns:a16="http://schemas.microsoft.com/office/drawing/2014/main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="" xmlns:a16="http://schemas.microsoft.com/office/drawing/2014/main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="" xmlns:a16="http://schemas.microsoft.com/office/drawing/2014/main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="" xmlns:a16="http://schemas.microsoft.com/office/drawing/2014/main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="" xmlns:a16="http://schemas.microsoft.com/office/drawing/2014/main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="" xmlns:a16="http://schemas.microsoft.com/office/drawing/2014/main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="" xmlns:a16="http://schemas.microsoft.com/office/drawing/2014/main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="" xmlns:a16="http://schemas.microsoft.com/office/drawing/2014/main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="" xmlns:a16="http://schemas.microsoft.com/office/drawing/2014/main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="" xmlns:a16="http://schemas.microsoft.com/office/drawing/2014/main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="" xmlns:a16="http://schemas.microsoft.com/office/drawing/2014/main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="" xmlns:a16="http://schemas.microsoft.com/office/drawing/2014/main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="" xmlns:a16="http://schemas.microsoft.com/office/drawing/2014/main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="" xmlns:a16="http://schemas.microsoft.com/office/drawing/2014/main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="" xmlns:a16="http://schemas.microsoft.com/office/drawing/2014/main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="" xmlns:a16="http://schemas.microsoft.com/office/drawing/2014/main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="" xmlns:a16="http://schemas.microsoft.com/office/drawing/2014/main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="" xmlns:a16="http://schemas.microsoft.com/office/drawing/2014/main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="" xmlns:a16="http://schemas.microsoft.com/office/drawing/2014/main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="" xmlns:a16="http://schemas.microsoft.com/office/drawing/2014/main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="" xmlns:a16="http://schemas.microsoft.com/office/drawing/2014/main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="" xmlns:a16="http://schemas.microsoft.com/office/drawing/2014/main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="" xmlns:a16="http://schemas.microsoft.com/office/drawing/2014/main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="" xmlns:a16="http://schemas.microsoft.com/office/drawing/2014/main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="" xmlns:a16="http://schemas.microsoft.com/office/drawing/2014/main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="" xmlns:a16="http://schemas.microsoft.com/office/drawing/2014/main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="" xmlns:a16="http://schemas.microsoft.com/office/drawing/2014/main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="" xmlns:a16="http://schemas.microsoft.com/office/drawing/2014/main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="" xmlns:a16="http://schemas.microsoft.com/office/drawing/2014/main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="" xmlns:a16="http://schemas.microsoft.com/office/drawing/2014/main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="" xmlns:a16="http://schemas.microsoft.com/office/drawing/2014/main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="" xmlns:a16="http://schemas.microsoft.com/office/drawing/2014/main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="" xmlns:a16="http://schemas.microsoft.com/office/drawing/2014/main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="" xmlns:a16="http://schemas.microsoft.com/office/drawing/2014/main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="" xmlns:a16="http://schemas.microsoft.com/office/drawing/2014/main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="" xmlns:p14="http://schemas.microsoft.com/office/powerpoint/2010/main" val="22701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="" xmlns:a16="http://schemas.microsoft.com/office/drawing/2014/main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="" xmlns:a16="http://schemas.microsoft.com/office/drawing/2014/main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="" xmlns:a16="http://schemas.microsoft.com/office/drawing/2014/main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="" xmlns:a16="http://schemas.microsoft.com/office/drawing/2014/main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="" xmlns:a16="http://schemas.microsoft.com/office/drawing/2014/main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="" xmlns:a16="http://schemas.microsoft.com/office/drawing/2014/main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="" xmlns:a16="http://schemas.microsoft.com/office/drawing/2014/main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="" xmlns:a16="http://schemas.microsoft.com/office/drawing/2014/main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="" xmlns:a16="http://schemas.microsoft.com/office/drawing/2014/main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="" xmlns:a16="http://schemas.microsoft.com/office/drawing/2014/main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="" xmlns:a16="http://schemas.microsoft.com/office/drawing/2014/main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="" xmlns:a16="http://schemas.microsoft.com/office/drawing/2014/main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="" xmlns:a16="http://schemas.microsoft.com/office/drawing/2014/main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="" xmlns:a16="http://schemas.microsoft.com/office/drawing/2014/main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="" xmlns:a16="http://schemas.microsoft.com/office/drawing/2014/main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="" xmlns:a16="http://schemas.microsoft.com/office/drawing/2014/main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="" xmlns:a16="http://schemas.microsoft.com/office/drawing/2014/main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="" xmlns:a16="http://schemas.microsoft.com/office/drawing/2014/main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="" xmlns:a16="http://schemas.microsoft.com/office/drawing/2014/main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="" xmlns:a16="http://schemas.microsoft.com/office/drawing/2014/main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="" xmlns:a16="http://schemas.microsoft.com/office/drawing/2014/main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="" xmlns:a16="http://schemas.microsoft.com/office/drawing/2014/main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="" xmlns:a16="http://schemas.microsoft.com/office/drawing/2014/main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="" xmlns:a16="http://schemas.microsoft.com/office/drawing/2014/main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="" xmlns:a16="http://schemas.microsoft.com/office/drawing/2014/main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="" xmlns:a16="http://schemas.microsoft.com/office/drawing/2014/main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="" xmlns:a16="http://schemas.microsoft.com/office/drawing/2014/main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="" xmlns:a16="http://schemas.microsoft.com/office/drawing/2014/main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="" xmlns:a16="http://schemas.microsoft.com/office/drawing/2014/main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="" xmlns:a16="http://schemas.microsoft.com/office/drawing/2014/main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="" xmlns:a16="http://schemas.microsoft.com/office/drawing/2014/main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="" xmlns:a16="http://schemas.microsoft.com/office/drawing/2014/main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="" xmlns:a16="http://schemas.microsoft.com/office/drawing/2014/main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="" xmlns:a16="http://schemas.microsoft.com/office/drawing/2014/main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="" xmlns:a16="http://schemas.microsoft.com/office/drawing/2014/main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="" xmlns:a16="http://schemas.microsoft.com/office/drawing/2014/main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="" xmlns:a16="http://schemas.microsoft.com/office/drawing/2014/main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="" xmlns:a16="http://schemas.microsoft.com/office/drawing/2014/main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="" xmlns:a16="http://schemas.microsoft.com/office/drawing/2014/main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="" xmlns:a16="http://schemas.microsoft.com/office/drawing/2014/main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="" xmlns:a16="http://schemas.microsoft.com/office/drawing/2014/main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="" xmlns:a16="http://schemas.microsoft.com/office/drawing/2014/main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="" xmlns:a16="http://schemas.microsoft.com/office/drawing/2014/main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="" xmlns:a16="http://schemas.microsoft.com/office/drawing/2014/main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="" xmlns:a16="http://schemas.microsoft.com/office/drawing/2014/main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="" xmlns:a16="http://schemas.microsoft.com/office/drawing/2014/main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="" xmlns:a16="http://schemas.microsoft.com/office/drawing/2014/main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="" xmlns:a16="http://schemas.microsoft.com/office/drawing/2014/main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="" xmlns:a16="http://schemas.microsoft.com/office/drawing/2014/main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="" xmlns:a16="http://schemas.microsoft.com/office/drawing/2014/main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="" xmlns:a16="http://schemas.microsoft.com/office/drawing/2014/main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="" xmlns:a16="http://schemas.microsoft.com/office/drawing/2014/main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="" xmlns:a16="http://schemas.microsoft.com/office/drawing/2014/main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="" xmlns:a16="http://schemas.microsoft.com/office/drawing/2014/main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="" xmlns:a16="http://schemas.microsoft.com/office/drawing/2014/main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="" xmlns:a16="http://schemas.microsoft.com/office/drawing/2014/main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="" xmlns:a16="http://schemas.microsoft.com/office/drawing/2014/main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="" xmlns:a16="http://schemas.microsoft.com/office/drawing/2014/main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="" xmlns:a16="http://schemas.microsoft.com/office/drawing/2014/main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="" xmlns:a16="http://schemas.microsoft.com/office/drawing/2014/main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="" xmlns:a16="http://schemas.microsoft.com/office/drawing/2014/main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="" xmlns:a16="http://schemas.microsoft.com/office/drawing/2014/main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="" xmlns:a16="http://schemas.microsoft.com/office/drawing/2014/main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="" xmlns:a16="http://schemas.microsoft.com/office/drawing/2014/main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="" xmlns:a16="http://schemas.microsoft.com/office/drawing/2014/main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="" xmlns:a16="http://schemas.microsoft.com/office/drawing/2014/main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="" xmlns:a16="http://schemas.microsoft.com/office/drawing/2014/main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="" xmlns:a16="http://schemas.microsoft.com/office/drawing/2014/main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="" xmlns:a16="http://schemas.microsoft.com/office/drawing/2014/main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="" xmlns:a16="http://schemas.microsoft.com/office/drawing/2014/main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="" xmlns:a16="http://schemas.microsoft.com/office/drawing/2014/main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="" xmlns:a16="http://schemas.microsoft.com/office/drawing/2014/main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="" xmlns:a16="http://schemas.microsoft.com/office/drawing/2014/main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="" xmlns:a16="http://schemas.microsoft.com/office/drawing/2014/main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="" xmlns:a16="http://schemas.microsoft.com/office/drawing/2014/main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="" xmlns:a16="http://schemas.microsoft.com/office/drawing/2014/main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="" xmlns:a16="http://schemas.microsoft.com/office/drawing/2014/main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="" xmlns:a16="http://schemas.microsoft.com/office/drawing/2014/main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="" xmlns:a16="http://schemas.microsoft.com/office/drawing/2014/main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p:oleObj spid="_x0000_s332814" name="Équation" r:id="rId3" imgW="25603200" imgH="10363200" progId="Equation.3">
                <p:embed/>
              </p:oleObj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="" xmlns:a16="http://schemas.microsoft.com/office/drawing/2014/main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p:oleObj spid="_x0000_s332815" name="Équation" r:id="rId4" imgW="21945600" imgH="10363200" progId="Equation.3">
                <p:embed/>
              </p:oleObj>
            </a:graphicData>
          </a:graphic>
        </p:graphicFrame>
      </p:grpSp>
      <p:sp>
        <p:nvSpPr>
          <p:cNvPr id="92" name="Freeform 9">
            <a:extLst>
              <a:ext uri="{FF2B5EF4-FFF2-40B4-BE49-F238E27FC236}">
                <a16:creationId xmlns="" xmlns:a16="http://schemas.microsoft.com/office/drawing/2014/main" id="{FA1EF838-637A-47B8-A1E1-99F199319A9B}"/>
              </a:ext>
            </a:extLst>
          </p:cNvPr>
          <p:cNvSpPr>
            <a:spLocks/>
          </p:cNvSpPr>
          <p:nvPr/>
        </p:nvSpPr>
        <p:spPr bwMode="auto">
          <a:xfrm>
            <a:off x="2238003" y="4598298"/>
            <a:ext cx="1182102" cy="1004888"/>
          </a:xfrm>
          <a:custGeom>
            <a:avLst/>
            <a:gdLst/>
            <a:ahLst/>
            <a:cxnLst>
              <a:cxn ang="0">
                <a:pos x="537" y="633"/>
              </a:cxn>
              <a:cxn ang="0">
                <a:pos x="537" y="0"/>
              </a:cxn>
              <a:cxn ang="0">
                <a:pos x="0" y="0"/>
              </a:cxn>
            </a:cxnLst>
            <a:rect l="0" t="0" r="r" b="b"/>
            <a:pathLst>
              <a:path w="537" h="633">
                <a:moveTo>
                  <a:pt x="537" y="633"/>
                </a:moveTo>
                <a:lnTo>
                  <a:pt x="53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3" name="Line 10">
            <a:extLst>
              <a:ext uri="{FF2B5EF4-FFF2-40B4-BE49-F238E27FC236}">
                <a16:creationId xmlns="" xmlns:a16="http://schemas.microsoft.com/office/drawing/2014/main" id="{2CC4EECC-8AB2-46D1-9CD7-14F956FE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406" y="5603185"/>
            <a:ext cx="111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4" name="Freeform 17">
            <a:extLst>
              <a:ext uri="{FF2B5EF4-FFF2-40B4-BE49-F238E27FC236}">
                <a16:creationId xmlns="" xmlns:a16="http://schemas.microsoft.com/office/drawing/2014/main" id="{12C8DD7B-1449-4447-97C6-269BC229BB6C}"/>
              </a:ext>
            </a:extLst>
          </p:cNvPr>
          <p:cNvSpPr>
            <a:spLocks/>
          </p:cNvSpPr>
          <p:nvPr/>
        </p:nvSpPr>
        <p:spPr bwMode="auto">
          <a:xfrm>
            <a:off x="2510565" y="4546704"/>
            <a:ext cx="95250" cy="101600"/>
          </a:xfrm>
          <a:custGeom>
            <a:avLst/>
            <a:gdLst/>
            <a:ahLst/>
            <a:cxnLst>
              <a:cxn ang="0">
                <a:pos x="60" y="32"/>
              </a:cxn>
              <a:cxn ang="0">
                <a:pos x="0" y="0"/>
              </a:cxn>
              <a:cxn ang="0">
                <a:pos x="0" y="64"/>
              </a:cxn>
              <a:cxn ang="0">
                <a:pos x="60" y="32"/>
              </a:cxn>
            </a:cxnLst>
            <a:rect l="0" t="0" r="r" b="b"/>
            <a:pathLst>
              <a:path w="60" h="64">
                <a:moveTo>
                  <a:pt x="60" y="32"/>
                </a:moveTo>
                <a:lnTo>
                  <a:pt x="0" y="0"/>
                </a:lnTo>
                <a:lnTo>
                  <a:pt x="0" y="64"/>
                </a:lnTo>
                <a:lnTo>
                  <a:pt x="6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5" name="Oval 19">
            <a:extLst>
              <a:ext uri="{FF2B5EF4-FFF2-40B4-BE49-F238E27FC236}">
                <a16:creationId xmlns="" xmlns:a16="http://schemas.microsoft.com/office/drawing/2014/main" id="{030FD04D-B5C9-4CC8-876F-BA61D5CD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89" y="4572898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6CA1224-F8A5-44F6-93D3-177210B0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5" y="4290938"/>
            <a:ext cx="13946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7" name="Oval 22">
            <a:extLst>
              <a:ext uri="{FF2B5EF4-FFF2-40B4-BE49-F238E27FC236}">
                <a16:creationId xmlns="" xmlns:a16="http://schemas.microsoft.com/office/drawing/2014/main" id="{AD4E3D68-80CD-4715-9547-B5E887AB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68" y="557778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3FDB978E-EBF5-4251-ABB7-28458D77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30" y="5594372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4EA72BE8-F560-45B1-A5BD-2999AEBB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579" y="4941198"/>
            <a:ext cx="3045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h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11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3687ED8C-B809-4AB7-B694-A67862DD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514" y="4209791"/>
            <a:ext cx="2160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CA9578C3-F762-4641-AA4A-098A0774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51" y="4936247"/>
            <a:ext cx="157094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e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10130861-25F2-4363-B776-8570C1E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2" y="4899923"/>
            <a:ext cx="95250" cy="4032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03" name="Line 28">
            <a:extLst>
              <a:ext uri="{FF2B5EF4-FFF2-40B4-BE49-F238E27FC236}">
                <a16:creationId xmlns="" xmlns:a16="http://schemas.microsoft.com/office/drawing/2014/main" id="{5605FC70-4D5E-4C8F-AD16-84352B1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25" y="4606368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="" xmlns:a16="http://schemas.microsoft.com/office/drawing/2014/main" id="{1F119CB5-E61C-4C20-8104-103F0D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05" y="4865269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5" name="Rectangle 128">
            <a:extLst>
              <a:ext uri="{FF2B5EF4-FFF2-40B4-BE49-F238E27FC236}">
                <a16:creationId xmlns="" xmlns:a16="http://schemas.microsoft.com/office/drawing/2014/main" id="{F677A81E-D356-4549-B8A9-ED4F04B0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45" y="4965145"/>
            <a:ext cx="208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+mn-lt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6" name="Forme libre 242">
            <a:extLst>
              <a:ext uri="{FF2B5EF4-FFF2-40B4-BE49-F238E27FC236}">
                <a16:creationId xmlns="" xmlns:a16="http://schemas.microsoft.com/office/drawing/2014/main" id="{0EB16691-A708-4C22-9D78-3FD359643557}"/>
              </a:ext>
            </a:extLst>
          </p:cNvPr>
          <p:cNvSpPr/>
          <p:nvPr/>
        </p:nvSpPr>
        <p:spPr>
          <a:xfrm>
            <a:off x="2041459" y="4652905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/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𝑐𝑜𝑢𝑟𝑎𝑛𝑡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</m:den>
                      </m:f>
                    </m:oMath>
                  </m:oMathPara>
                </a14:m>
                <a:endParaRPr lang="fr-FR" sz="1200" i="1" dirty="0">
                  <a:solidFill>
                    <a:srgbClr val="002060"/>
                  </a:solidFill>
                  <a:effectLst/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63E54B2-354A-4B69-8CF2-566D1A7E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blipFill>
                <a:blip r:embed="rId5"/>
                <a:stretch>
                  <a:fillRect l="-780" t="-1493" r="-585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/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08" name="Object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D871C4-810C-4A09-95E2-55CA5427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643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B056F826-499B-407B-8105-22D7784C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10/12/2024 17:51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3E4A479-1B4F-4BB3-9515-6A9C305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770904E-5F23-477F-92FD-9DE3E348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Line 10">
            <a:extLst>
              <a:ext uri="{FF2B5EF4-FFF2-40B4-BE49-F238E27FC236}">
                <a16:creationId xmlns="" xmlns:a16="http://schemas.microsoft.com/office/drawing/2014/main" id="{D2579991-AA28-4056-ADDE-346FA5454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36" y="1426332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="" xmlns:a16="http://schemas.microsoft.com/office/drawing/2014/main" id="{E02CE653-0EEC-43E5-BEF9-68D92471F8AB}"/>
              </a:ext>
            </a:extLst>
          </p:cNvPr>
          <p:cNvGrpSpPr>
            <a:grpSpLocks/>
          </p:cNvGrpSpPr>
          <p:nvPr/>
        </p:nvGrpSpPr>
        <p:grpSpPr bwMode="auto">
          <a:xfrm>
            <a:off x="362740" y="723070"/>
            <a:ext cx="282575" cy="403225"/>
            <a:chOff x="3413" y="3221"/>
            <a:chExt cx="178" cy="254"/>
          </a:xfrm>
        </p:grpSpPr>
        <p:sp>
          <p:nvSpPr>
            <p:cNvPr id="45" name="Oval 12">
              <a:extLst>
                <a:ext uri="{FF2B5EF4-FFF2-40B4-BE49-F238E27FC236}">
                  <a16:creationId xmlns="" xmlns:a16="http://schemas.microsoft.com/office/drawing/2014/main" id="{C8CD48E8-989D-44DA-8FF3-7C6DCBDD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6" name="Oval 13">
              <a:extLst>
                <a:ext uri="{FF2B5EF4-FFF2-40B4-BE49-F238E27FC236}">
                  <a16:creationId xmlns="" xmlns:a16="http://schemas.microsoft.com/office/drawing/2014/main" id="{E5595C7A-23AC-4D1B-A6AA-D6733160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="" xmlns:a16="http://schemas.microsoft.com/office/drawing/2014/main" id="{5FA48C6A-85F2-4878-BFBD-77D98FC07E50}"/>
              </a:ext>
            </a:extLst>
          </p:cNvPr>
          <p:cNvSpPr>
            <a:spLocks/>
          </p:cNvSpPr>
          <p:nvPr/>
        </p:nvSpPr>
        <p:spPr bwMode="auto">
          <a:xfrm>
            <a:off x="505615" y="421445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="" xmlns:a16="http://schemas.microsoft.com/office/drawing/2014/main" id="{EC9DC4D9-70DD-4E1E-A097-70BEF45E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15" y="1124707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="" xmlns:a16="http://schemas.microsoft.com/office/drawing/2014/main" id="{94CA67B4-EEBA-49F6-9046-D36728201482}"/>
              </a:ext>
            </a:extLst>
          </p:cNvPr>
          <p:cNvSpPr>
            <a:spLocks/>
          </p:cNvSpPr>
          <p:nvPr/>
        </p:nvSpPr>
        <p:spPr bwMode="auto">
          <a:xfrm>
            <a:off x="889790" y="370645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2476419F-29AF-4871-87E5-E3198CA5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81" y="40874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60EC27-3AFF-48E2-991F-E4B64F51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2" y="256345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B026465-4A90-4BD5-9DBD-1F183AB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2" y="799270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="" xmlns:a16="http://schemas.microsoft.com/office/drawing/2014/main" id="{E0F7AEE2-CA2F-4F4F-A0D4-4B88F4C1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1407282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8280244-6F53-4CC8-A3A7-B43D520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15" y="1310445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A3DF76E-3306-4C29-8256-CEE6F2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7" y="100968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="" xmlns:a16="http://schemas.microsoft.com/office/drawing/2014/main" id="{7C3123D4-8C11-4A6D-B78D-E298FE4E2882}"/>
              </a:ext>
            </a:extLst>
          </p:cNvPr>
          <p:cNvGrpSpPr>
            <a:grpSpLocks/>
          </p:cNvGrpSpPr>
          <p:nvPr/>
        </p:nvGrpSpPr>
        <p:grpSpPr bwMode="auto">
          <a:xfrm>
            <a:off x="459577" y="786570"/>
            <a:ext cx="90487" cy="285750"/>
            <a:chOff x="3474" y="3261"/>
            <a:chExt cx="57" cy="180"/>
          </a:xfrm>
        </p:grpSpPr>
        <p:sp>
          <p:nvSpPr>
            <p:cNvPr id="43" name="Line 39">
              <a:extLst>
                <a:ext uri="{FF2B5EF4-FFF2-40B4-BE49-F238E27FC236}">
                  <a16:creationId xmlns="" xmlns:a16="http://schemas.microsoft.com/office/drawing/2014/main" id="{5E953442-3153-48D9-8CDB-411224B4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="" xmlns:a16="http://schemas.microsoft.com/office/drawing/2014/main" id="{2EE90437-4349-4721-8B6A-30AA9297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33" name="Line 28">
            <a:extLst>
              <a:ext uri="{FF2B5EF4-FFF2-40B4-BE49-F238E27FC236}">
                <a16:creationId xmlns="" xmlns:a16="http://schemas.microsoft.com/office/drawing/2014/main" id="{A1F81C07-328A-4950-8EA8-F89C4D2A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961" y="429007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="" xmlns:a16="http://schemas.microsoft.com/office/drawing/2014/main" id="{58D24A3B-B76E-4ECA-B6E5-6FFEB43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41" y="695528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6" name="Forme libre 243">
            <a:extLst>
              <a:ext uri="{FF2B5EF4-FFF2-40B4-BE49-F238E27FC236}">
                <a16:creationId xmlns="" xmlns:a16="http://schemas.microsoft.com/office/drawing/2014/main" id="{4AB5638F-F8EB-4920-AB97-631DDFE6FD07}"/>
              </a:ext>
            </a:extLst>
          </p:cNvPr>
          <p:cNvSpPr/>
          <p:nvPr/>
        </p:nvSpPr>
        <p:spPr>
          <a:xfrm flipH="1">
            <a:off x="1586710" y="479544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B97D65D-7384-417B-8C0E-7A4AAAD0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13" y="708780"/>
            <a:ext cx="268856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sco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CA9D085-EF5E-421F-9F26-D4868628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89" y="817313"/>
            <a:ext cx="147476" cy="1846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bg1"/>
                </a:solidFill>
                <a:effectLst/>
                <a:latin typeface="+mn-lt"/>
              </a:rPr>
              <a:t>Rc</a:t>
            </a:r>
            <a:endParaRPr lang="fr-FR" sz="12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="" xmlns:a16="http://schemas.microsoft.com/office/drawing/2014/main" id="{DCBE6125-9DB3-4463-B5D0-278EDC36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24" y="1430283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="" xmlns:a16="http://schemas.microsoft.com/office/drawing/2014/main" id="{8831C526-49BD-439D-B006-BB8340A0A90D}"/>
              </a:ext>
            </a:extLst>
          </p:cNvPr>
          <p:cNvGrpSpPr>
            <a:grpSpLocks/>
          </p:cNvGrpSpPr>
          <p:nvPr/>
        </p:nvGrpSpPr>
        <p:grpSpPr bwMode="auto">
          <a:xfrm>
            <a:off x="2258428" y="727021"/>
            <a:ext cx="282575" cy="403225"/>
            <a:chOff x="3413" y="3221"/>
            <a:chExt cx="178" cy="254"/>
          </a:xfrm>
        </p:grpSpPr>
        <p:sp>
          <p:nvSpPr>
            <p:cNvPr id="50" name="Oval 12">
              <a:extLst>
                <a:ext uri="{FF2B5EF4-FFF2-40B4-BE49-F238E27FC236}">
                  <a16:creationId xmlns="" xmlns:a16="http://schemas.microsoft.com/office/drawing/2014/main" id="{C569CDF4-2C10-4D82-87BD-A60076B8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="" xmlns:a16="http://schemas.microsoft.com/office/drawing/2014/main" id="{BC72F9AA-FF3C-4E89-9A30-3E59BCD2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52" name="Freeform 14">
            <a:extLst>
              <a:ext uri="{FF2B5EF4-FFF2-40B4-BE49-F238E27FC236}">
                <a16:creationId xmlns="" xmlns:a16="http://schemas.microsoft.com/office/drawing/2014/main" id="{A054C7B7-5047-4D9F-899D-BE22CDB68B4E}"/>
              </a:ext>
            </a:extLst>
          </p:cNvPr>
          <p:cNvSpPr>
            <a:spLocks/>
          </p:cNvSpPr>
          <p:nvPr/>
        </p:nvSpPr>
        <p:spPr bwMode="auto">
          <a:xfrm>
            <a:off x="2401303" y="425396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="" xmlns:a16="http://schemas.microsoft.com/office/drawing/2014/main" id="{2FBB9941-C55F-45C2-9013-6F29A451A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303" y="1128658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="" xmlns:a16="http://schemas.microsoft.com/office/drawing/2014/main" id="{5AEB4A9B-5D92-4B75-8171-326E9DF70C1B}"/>
              </a:ext>
            </a:extLst>
          </p:cNvPr>
          <p:cNvSpPr>
            <a:spLocks/>
          </p:cNvSpPr>
          <p:nvPr/>
        </p:nvSpPr>
        <p:spPr bwMode="auto">
          <a:xfrm>
            <a:off x="2785478" y="374596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="" xmlns:a16="http://schemas.microsoft.com/office/drawing/2014/main" id="{545A7F01-74D2-4DE6-9706-7F69B788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909" y="405076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5C75543-FCF3-4B23-9BCC-84CA0A30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40" y="260296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963E529-65C2-4264-8ED6-8E5E7F02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90" y="803221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="" xmlns:a16="http://schemas.microsoft.com/office/drawing/2014/main" id="{93BDD31B-A286-41D9-A985-205F35FE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96" y="1411233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DFDC082-8D46-493A-B9BD-70946898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3" y="1314396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1B77F43-A0DB-431A-8758-7B6FA02B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5" y="104919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61" name="Group 38">
            <a:extLst>
              <a:ext uri="{FF2B5EF4-FFF2-40B4-BE49-F238E27FC236}">
                <a16:creationId xmlns="" xmlns:a16="http://schemas.microsoft.com/office/drawing/2014/main" id="{1FCD6B5B-3AC4-45C8-8356-90AE51DFEC13}"/>
              </a:ext>
            </a:extLst>
          </p:cNvPr>
          <p:cNvGrpSpPr>
            <a:grpSpLocks/>
          </p:cNvGrpSpPr>
          <p:nvPr/>
        </p:nvGrpSpPr>
        <p:grpSpPr bwMode="auto">
          <a:xfrm>
            <a:off x="2355265" y="790521"/>
            <a:ext cx="90487" cy="285750"/>
            <a:chOff x="3474" y="3261"/>
            <a:chExt cx="57" cy="180"/>
          </a:xfrm>
        </p:grpSpPr>
        <p:sp>
          <p:nvSpPr>
            <p:cNvPr id="62" name="Line 39">
              <a:extLst>
                <a:ext uri="{FF2B5EF4-FFF2-40B4-BE49-F238E27FC236}">
                  <a16:creationId xmlns="" xmlns:a16="http://schemas.microsoft.com/office/drawing/2014/main" id="{065CC7D8-635C-4DFE-B8BE-2987D2D1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="" xmlns:a16="http://schemas.microsoft.com/office/drawing/2014/main" id="{FFEB590F-0E02-4662-A801-C36C02B7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64" name="Line 28">
            <a:extLst>
              <a:ext uri="{FF2B5EF4-FFF2-40B4-BE49-F238E27FC236}">
                <a16:creationId xmlns="" xmlns:a16="http://schemas.microsoft.com/office/drawing/2014/main" id="{7489B95E-9FFD-4DD4-B1CC-079FF11C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540" y="432958"/>
            <a:ext cx="1417" cy="1008000"/>
          </a:xfrm>
          <a:prstGeom prst="line">
            <a:avLst/>
          </a:prstGeom>
          <a:noFill/>
          <a:ln w="222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D24B1F53-8722-4195-AF43-38E36785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0" y="892835"/>
            <a:ext cx="215187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I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scc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="" xmlns:a16="http://schemas.microsoft.com/office/drawing/2014/main" id="{E00A737B-DC1B-4BF2-9D13-4E4524E33576}"/>
              </a:ext>
            </a:extLst>
          </p:cNvPr>
          <p:cNvSpPr>
            <a:spLocks/>
          </p:cNvSpPr>
          <p:nvPr/>
        </p:nvSpPr>
        <p:spPr bwMode="auto">
          <a:xfrm rot="5400000">
            <a:off x="3205348" y="860399"/>
            <a:ext cx="144000" cy="144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="" xmlns:a16="http://schemas.microsoft.com/office/drawing/2014/main" id="{2FF4A8F3-CFEE-42E7-93EA-CE98536ECB59}"/>
              </a:ext>
            </a:extLst>
          </p:cNvPr>
          <p:cNvGrpSpPr/>
          <p:nvPr/>
        </p:nvGrpSpPr>
        <p:grpSpPr>
          <a:xfrm>
            <a:off x="2410160" y="2530091"/>
            <a:ext cx="542944" cy="178244"/>
            <a:chOff x="4981946" y="3512977"/>
            <a:chExt cx="633441" cy="177961"/>
          </a:xfrm>
        </p:grpSpPr>
        <p:cxnSp>
          <p:nvCxnSpPr>
            <p:cNvPr id="81" name="Connecteur droit 80">
              <a:extLst>
                <a:ext uri="{FF2B5EF4-FFF2-40B4-BE49-F238E27FC236}">
                  <a16:creationId xmlns="" xmlns:a16="http://schemas.microsoft.com/office/drawing/2014/main" id="{122C1ECB-4B42-4F0D-B7CD-9FED125970DF}"/>
                </a:ext>
              </a:extLst>
            </p:cNvPr>
            <p:cNvCxnSpPr/>
            <p:nvPr/>
          </p:nvCxnSpPr>
          <p:spPr>
            <a:xfrm rot="10800000">
              <a:off x="4981946" y="3512977"/>
              <a:ext cx="633412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="" xmlns:a16="http://schemas.microsoft.com/office/drawing/2014/main" id="{F2907823-0517-4878-82F1-F1BD775B5782}"/>
                </a:ext>
              </a:extLst>
            </p:cNvPr>
            <p:cNvCxnSpPr/>
            <p:nvPr/>
          </p:nvCxnSpPr>
          <p:spPr>
            <a:xfrm rot="10800000">
              <a:off x="4981974" y="3688054"/>
              <a:ext cx="633413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orme libre 26">
            <a:extLst>
              <a:ext uri="{FF2B5EF4-FFF2-40B4-BE49-F238E27FC236}">
                <a16:creationId xmlns="" xmlns:a16="http://schemas.microsoft.com/office/drawing/2014/main" id="{A4CD5BD3-EC62-40E3-8590-58A0E3DB007B}"/>
              </a:ext>
            </a:extLst>
          </p:cNvPr>
          <p:cNvSpPr/>
          <p:nvPr/>
        </p:nvSpPr>
        <p:spPr>
          <a:xfrm>
            <a:off x="1403010" y="2144889"/>
            <a:ext cx="3240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1" name="Forme libre 27">
            <a:extLst>
              <a:ext uri="{FF2B5EF4-FFF2-40B4-BE49-F238E27FC236}">
                <a16:creationId xmlns="" xmlns:a16="http://schemas.microsoft.com/office/drawing/2014/main" id="{27E8D6C6-3DCA-48B3-BA3D-AD4031047D45}"/>
              </a:ext>
            </a:extLst>
          </p:cNvPr>
          <p:cNvSpPr/>
          <p:nvPr/>
        </p:nvSpPr>
        <p:spPr>
          <a:xfrm>
            <a:off x="2681677" y="2731669"/>
            <a:ext cx="0" cy="354253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="" xmlns:a16="http://schemas.microsoft.com/office/drawing/2014/main" id="{137BD7D8-33BF-4248-81EA-837B11BC6756}"/>
              </a:ext>
            </a:extLst>
          </p:cNvPr>
          <p:cNvSpPr txBox="1"/>
          <p:nvPr/>
        </p:nvSpPr>
        <p:spPr>
          <a:xfrm>
            <a:off x="1741309" y="1521588"/>
            <a:ext cx="274114" cy="484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R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="" xmlns:a16="http://schemas.microsoft.com/office/drawing/2014/main" id="{260B8EE6-4616-4E8E-AE37-019356FCDE05}"/>
              </a:ext>
            </a:extLst>
          </p:cNvPr>
          <p:cNvSpPr txBox="1"/>
          <p:nvPr/>
        </p:nvSpPr>
        <p:spPr>
          <a:xfrm>
            <a:off x="1996255" y="2417125"/>
            <a:ext cx="2741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C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83" name="Forme libre 49">
            <a:extLst>
              <a:ext uri="{FF2B5EF4-FFF2-40B4-BE49-F238E27FC236}">
                <a16:creationId xmlns="" xmlns:a16="http://schemas.microsoft.com/office/drawing/2014/main" id="{B649979B-25A2-47C5-BA0E-0FD666145F62}"/>
              </a:ext>
            </a:extLst>
          </p:cNvPr>
          <p:cNvSpPr/>
          <p:nvPr/>
        </p:nvSpPr>
        <p:spPr>
          <a:xfrm>
            <a:off x="2357422" y="2143116"/>
            <a:ext cx="324000" cy="360000"/>
          </a:xfrm>
          <a:custGeom>
            <a:avLst/>
            <a:gdLst>
              <a:gd name="connsiteX0" fmla="*/ 704850 w 704850"/>
              <a:gd name="connsiteY0" fmla="*/ 615950 h 615950"/>
              <a:gd name="connsiteX1" fmla="*/ 704850 w 704850"/>
              <a:gd name="connsiteY1" fmla="*/ 0 h 615950"/>
              <a:gd name="connsiteX2" fmla="*/ 0 w 704850"/>
              <a:gd name="connsiteY2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615950">
                <a:moveTo>
                  <a:pt x="704850" y="615950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642918"/>
            <a:ext cx="3286148" cy="2316486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600"/>
          </a:p>
        </p:txBody>
      </p:sp>
      <p:grpSp>
        <p:nvGrpSpPr>
          <p:cNvPr id="74" name="Groupe 23"/>
          <p:cNvGrpSpPr/>
          <p:nvPr/>
        </p:nvGrpSpPr>
        <p:grpSpPr>
          <a:xfrm>
            <a:off x="6813758" y="1797414"/>
            <a:ext cx="542926" cy="180945"/>
            <a:chOff x="5727700" y="3740149"/>
            <a:chExt cx="633414" cy="177801"/>
          </a:xfrm>
        </p:grpSpPr>
        <p:cxnSp>
          <p:nvCxnSpPr>
            <p:cNvPr id="96" name="Connecteur droit 95"/>
            <p:cNvCxnSpPr/>
            <p:nvPr/>
          </p:nvCxnSpPr>
          <p:spPr>
            <a:xfrm rot="10800000">
              <a:off x="5727700" y="3740149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0800000">
              <a:off x="5727701" y="3915066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37414" y="1074162"/>
            <a:ext cx="723904" cy="18097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4" name="Forme libre 83"/>
          <p:cNvSpPr/>
          <p:nvPr/>
        </p:nvSpPr>
        <p:spPr>
          <a:xfrm>
            <a:off x="4913530" y="1164646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5" name="Forme libre 84"/>
          <p:cNvSpPr/>
          <p:nvPr/>
        </p:nvSpPr>
        <p:spPr>
          <a:xfrm>
            <a:off x="7085230" y="2002846"/>
            <a:ext cx="0" cy="596900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grpSp>
        <p:nvGrpSpPr>
          <p:cNvPr id="86" name="Groupe 34"/>
          <p:cNvGrpSpPr/>
          <p:nvPr/>
        </p:nvGrpSpPr>
        <p:grpSpPr>
          <a:xfrm>
            <a:off x="6813758" y="2612458"/>
            <a:ext cx="546100" cy="180976"/>
            <a:chOff x="2852728" y="5600712"/>
            <a:chExt cx="546100" cy="180976"/>
          </a:xfrm>
        </p:grpSpPr>
        <p:sp>
          <p:nvSpPr>
            <p:cNvPr id="93" name="Forme libre 92"/>
            <p:cNvSpPr/>
            <p:nvPr/>
          </p:nvSpPr>
          <p:spPr>
            <a:xfrm>
              <a:off x="2852728" y="5600712"/>
              <a:ext cx="546100" cy="0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4" name="Forme libre 93"/>
            <p:cNvSpPr/>
            <p:nvPr/>
          </p:nvSpPr>
          <p:spPr>
            <a:xfrm flipV="1">
              <a:off x="2919405" y="5648656"/>
              <a:ext cx="412746" cy="45719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5" name="Forme libre 94"/>
            <p:cNvSpPr/>
            <p:nvPr/>
          </p:nvSpPr>
          <p:spPr>
            <a:xfrm flipV="1">
              <a:off x="3009097" y="5724541"/>
              <a:ext cx="233363" cy="57147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</p:grpSp>
      <p:cxnSp>
        <p:nvCxnSpPr>
          <p:cNvPr id="87" name="Connecteur droit avec flèche 86"/>
          <p:cNvCxnSpPr/>
          <p:nvPr/>
        </p:nvCxnSpPr>
        <p:spPr>
          <a:xfrm flipV="1">
            <a:off x="7085230" y="983674"/>
            <a:ext cx="361944" cy="16827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7528962" y="732290"/>
            <a:ext cx="2416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dirty="0">
                <a:solidFill>
                  <a:srgbClr val="FF0000"/>
                </a:solidFill>
                <a:effectLst/>
                <a:latin typeface="+mn-lt"/>
              </a:rPr>
              <a:t>V</a:t>
            </a:r>
            <a:r>
              <a:rPr lang="fr-FR" sz="2400" i="1" baseline="-25000" dirty="0">
                <a:solidFill>
                  <a:srgbClr val="FF0000"/>
                </a:solidFill>
                <a:effectLst/>
                <a:latin typeface="+mn-lt"/>
              </a:rPr>
              <a:t>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801070" y="650502"/>
            <a:ext cx="3629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noProof="1" smtClean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2400" i="1" baseline="-25000" noProof="1" smtClean="0">
                <a:solidFill>
                  <a:srgbClr val="0033CC"/>
                </a:solidFill>
                <a:effectLst/>
                <a:latin typeface="+mn-lt"/>
              </a:rPr>
              <a:t>eq</a:t>
            </a:r>
            <a:endParaRPr lang="fr-FR" sz="2400" i="1" baseline="-25000" noProof="1">
              <a:solidFill>
                <a:srgbClr val="0033CC"/>
              </a:solidFill>
              <a:effectLst/>
              <a:latin typeface="+mn-l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679446" y="680602"/>
            <a:ext cx="6960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R</a:t>
            </a:r>
            <a:r>
              <a:rPr lang="fr-FR" sz="2000" i="1" baseline="-25000" dirty="0" smtClean="0">
                <a:solidFill>
                  <a:schemeClr val="bg1"/>
                </a:solidFill>
                <a:effectLst/>
                <a:latin typeface="+mn-lt"/>
              </a:rPr>
              <a:t>eq</a:t>
            </a:r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=6K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000760" y="1714488"/>
            <a:ext cx="7726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C=10nF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6362282" y="1155134"/>
            <a:ext cx="723900" cy="609600"/>
          </a:xfrm>
          <a:custGeom>
            <a:avLst/>
            <a:gdLst>
              <a:gd name="connsiteX0" fmla="*/ 0 w 723900"/>
              <a:gd name="connsiteY0" fmla="*/ 0 h 609600"/>
              <a:gd name="connsiteX1" fmla="*/ 723900 w 723900"/>
              <a:gd name="connsiteY1" fmla="*/ 0 h 609600"/>
              <a:gd name="connsiteX2" fmla="*/ 723900 w 7239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609600">
                <a:moveTo>
                  <a:pt x="0" y="0"/>
                </a:moveTo>
                <a:lnTo>
                  <a:pt x="723900" y="0"/>
                </a:lnTo>
                <a:lnTo>
                  <a:pt x="723900" y="6096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V="1">
            <a:off x="4783739" y="4010290"/>
            <a:ext cx="1091" cy="128110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5786446" y="4429132"/>
            <a:ext cx="243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eq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7777591" y="5170860"/>
            <a:ext cx="720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534642" y="4128140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35781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4790937" y="5280176"/>
            <a:ext cx="2933802" cy="1588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7" name="Groupe 49"/>
          <p:cNvGrpSpPr/>
          <p:nvPr/>
        </p:nvGrpSpPr>
        <p:grpSpPr>
          <a:xfrm>
            <a:off x="4793327" y="4214818"/>
            <a:ext cx="2660172" cy="1052517"/>
            <a:chOff x="5892372" y="1135347"/>
            <a:chExt cx="2602509" cy="866160"/>
          </a:xfrm>
        </p:grpSpPr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6487523" y="1142775"/>
              <a:ext cx="1408786" cy="1067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1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11" name="Line 9"/>
          <p:cNvSpPr>
            <a:spLocks noChangeShapeType="1"/>
          </p:cNvSpPr>
          <p:nvPr/>
        </p:nvSpPr>
        <p:spPr bwMode="auto">
          <a:xfrm flipH="1">
            <a:off x="4737736" y="422137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H="1">
            <a:off x="4737736" y="432776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H="1">
            <a:off x="4737736" y="454055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H="1">
            <a:off x="4737736" y="475334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9" name="Line 9"/>
          <p:cNvSpPr>
            <a:spLocks noChangeShapeType="1"/>
          </p:cNvSpPr>
          <p:nvPr/>
        </p:nvSpPr>
        <p:spPr bwMode="auto">
          <a:xfrm flipH="1">
            <a:off x="4737736" y="496613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0" name="Line 9"/>
          <p:cNvSpPr>
            <a:spLocks noChangeShapeType="1"/>
          </p:cNvSpPr>
          <p:nvPr/>
        </p:nvSpPr>
        <p:spPr bwMode="auto">
          <a:xfrm flipH="1">
            <a:off x="4737736" y="517892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H="1">
            <a:off x="4737736" y="443416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H="1">
            <a:off x="4740594" y="464695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H="1">
            <a:off x="4737736" y="485974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4737736" y="507253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127" name="Groupe 49"/>
          <p:cNvGrpSpPr/>
          <p:nvPr/>
        </p:nvGrpSpPr>
        <p:grpSpPr>
          <a:xfrm>
            <a:off x="4795066" y="4429132"/>
            <a:ext cx="2660172" cy="642942"/>
            <a:chOff x="5892372" y="1135347"/>
            <a:chExt cx="2602509" cy="866160"/>
          </a:xfrm>
        </p:grpSpPr>
        <p:sp>
          <p:nvSpPr>
            <p:cNvPr id="128" name="Line 6"/>
            <p:cNvSpPr>
              <a:spLocks noChangeShapeType="1"/>
            </p:cNvSpPr>
            <p:nvPr/>
          </p:nvSpPr>
          <p:spPr bwMode="auto">
            <a:xfrm>
              <a:off x="6487523" y="1142774"/>
              <a:ext cx="140878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3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5786446" y="4000504"/>
            <a:ext cx="204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678657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smtClean="0"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0E6501FD-4705-4FBA-A74C-73A0A11BAB13}"/>
              </a:ext>
            </a:extLst>
          </p:cNvPr>
          <p:cNvSpPr/>
          <p:nvPr/>
        </p:nvSpPr>
        <p:spPr>
          <a:xfrm>
            <a:off x="1721952" y="2055849"/>
            <a:ext cx="648000" cy="17808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571472" y="3571876"/>
            <a:ext cx="3135856" cy="2743199"/>
            <a:chOff x="839245" y="1092200"/>
            <a:chExt cx="3135856" cy="274319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839245" y="1092200"/>
              <a:ext cx="3135856" cy="274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/>
            </a:p>
          </p:txBody>
        </p:sp>
        <p:grpSp>
          <p:nvGrpSpPr>
            <p:cNvPr id="112" name="Groupe 36"/>
            <p:cNvGrpSpPr/>
            <p:nvPr/>
          </p:nvGrpSpPr>
          <p:grpSpPr>
            <a:xfrm>
              <a:off x="952480" y="1179504"/>
              <a:ext cx="2570089" cy="2547149"/>
              <a:chOff x="952480" y="1179504"/>
              <a:chExt cx="2570089" cy="2547149"/>
            </a:xfrm>
          </p:grpSpPr>
          <p:sp>
            <p:nvSpPr>
              <p:cNvPr id="113" name="Rectangle 112"/>
              <p:cNvSpPr/>
              <p:nvPr/>
            </p:nvSpPr>
            <p:spPr>
              <a:xfrm rot="5400000">
                <a:off x="2581264" y="2524120"/>
                <a:ext cx="723904" cy="180976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4" name="Forme libre 113"/>
              <p:cNvSpPr/>
              <p:nvPr/>
            </p:nvSpPr>
            <p:spPr>
              <a:xfrm flipV="1">
                <a:off x="1133456" y="1851334"/>
                <a:ext cx="904880" cy="45719"/>
              </a:xfrm>
              <a:custGeom>
                <a:avLst/>
                <a:gdLst>
                  <a:gd name="connsiteX0" fmla="*/ 711200 w 711200"/>
                  <a:gd name="connsiteY0" fmla="*/ 0 h 0"/>
                  <a:gd name="connsiteX1" fmla="*/ 0 w 711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15" name="Connecteur droit avec flèche 114"/>
              <p:cNvCxnSpPr/>
              <p:nvPr/>
            </p:nvCxnSpPr>
            <p:spPr>
              <a:xfrm flipV="1">
                <a:off x="2930512" y="1722432"/>
                <a:ext cx="361944" cy="1682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ZoneTexte 120"/>
              <p:cNvSpPr txBox="1"/>
              <p:nvPr/>
            </p:nvSpPr>
            <p:spPr>
              <a:xfrm>
                <a:off x="3201968" y="117950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FF0000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FF0000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952480" y="1257288"/>
                <a:ext cx="3434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0033CC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0033CC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1982253" y="2663836"/>
                <a:ext cx="78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R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=7.5k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1766872" y="12499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dirty="0" smtClean="0">
                    <a:solidFill>
                      <a:schemeClr val="bg1"/>
                    </a:solidFill>
                    <a:effectLst/>
                    <a:latin typeface="+mn-lt"/>
                  </a:rPr>
                  <a:t>C=10n</a:t>
                </a:r>
                <a:endParaRPr lang="fr-FR" sz="1800" i="1" baseline="-25000" dirty="0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35" name="Connecteur droit 134"/>
              <p:cNvCxnSpPr>
                <a:stCxn id="113" idx="3"/>
              </p:cNvCxnSpPr>
              <p:nvPr/>
            </p:nvCxnSpPr>
            <p:spPr>
              <a:xfrm rot="5400000">
                <a:off x="2762240" y="3157536"/>
                <a:ext cx="361952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orme libre 135"/>
              <p:cNvSpPr/>
              <p:nvPr/>
            </p:nvSpPr>
            <p:spPr>
              <a:xfrm>
                <a:off x="2251050" y="1890700"/>
                <a:ext cx="685800" cy="336550"/>
              </a:xfrm>
              <a:custGeom>
                <a:avLst/>
                <a:gdLst>
                  <a:gd name="connsiteX0" fmla="*/ 685800 w 685800"/>
                  <a:gd name="connsiteY0" fmla="*/ 336550 h 336550"/>
                  <a:gd name="connsiteX1" fmla="*/ 685800 w 685800"/>
                  <a:gd name="connsiteY1" fmla="*/ 0 h 336550"/>
                  <a:gd name="connsiteX2" fmla="*/ 0 w 685800"/>
                  <a:gd name="connsiteY2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336550">
                    <a:moveTo>
                      <a:pt x="685800" y="336550"/>
                    </a:moveTo>
                    <a:lnTo>
                      <a:pt x="685800" y="0"/>
                    </a:ln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grpSp>
            <p:nvGrpSpPr>
              <p:cNvPr id="137" name="Groupe 43"/>
              <p:cNvGrpSpPr/>
              <p:nvPr/>
            </p:nvGrpSpPr>
            <p:grpSpPr>
              <a:xfrm rot="5400000">
                <a:off x="1877079" y="1806581"/>
                <a:ext cx="542926" cy="180945"/>
                <a:chOff x="5727700" y="3740149"/>
                <a:chExt cx="633414" cy="177801"/>
              </a:xfrm>
            </p:grpSpPr>
            <p:cxnSp>
              <p:nvCxnSpPr>
                <p:cNvPr id="140" name="Connecteur droit 139"/>
                <p:cNvCxnSpPr/>
                <p:nvPr/>
              </p:nvCxnSpPr>
              <p:spPr>
                <a:xfrm rot="10800000">
                  <a:off x="5727700" y="3740149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rot="10800000">
                  <a:off x="5727701" y="3915066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avec flèche 137"/>
              <p:cNvCxnSpPr/>
              <p:nvPr/>
            </p:nvCxnSpPr>
            <p:spPr>
              <a:xfrm rot="5400000">
                <a:off x="2807484" y="3474244"/>
                <a:ext cx="271464" cy="15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ZoneTexte 138"/>
              <p:cNvSpPr txBox="1"/>
              <p:nvPr/>
            </p:nvSpPr>
            <p:spPr>
              <a:xfrm>
                <a:off x="1910815" y="3449654"/>
                <a:ext cx="927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V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=3.75V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3900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19560</TotalTime>
  <Words>103</Words>
  <Application>Microsoft Office PowerPoint</Application>
  <PresentationFormat>Affichage à l'écran (4:3)</PresentationFormat>
  <Paragraphs>89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Apex</vt:lpstr>
      <vt:lpstr>Équation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1183</cp:revision>
  <dcterms:created xsi:type="dcterms:W3CDTF">1998-04-22T16:56:12Z</dcterms:created>
  <dcterms:modified xsi:type="dcterms:W3CDTF">2024-12-10T18:32:11Z</dcterms:modified>
</cp:coreProperties>
</file>