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653-C768-4328-8A80-219E69F6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63954-C217-4D6C-BDBC-225ADEF9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ED03-E621-4A4C-A2E1-8D4C3B78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38A2-21BA-4122-BC0D-0C181A0A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6E34-1799-4B7C-8E93-9104F2B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B41E-7736-4737-9728-545DC101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A586F-7E14-45EA-A406-C9E440DB3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340C-A078-479F-8079-B1637FB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B41E-39D7-4CD5-844C-5FD85F05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A38D-DF13-4598-9D8D-64071575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88E64-118B-462E-BBBF-B055BD52F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73C21-F492-4B9D-939A-2491D90D1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2139-8022-49BE-B1DA-FB2F2F0E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586D-2C77-4FA4-8DE6-8BC2CCC7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2394-17CD-47BC-8758-FDCEEC1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276-96A2-4758-8ECC-3B3C2EB2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CD29-71E2-49C6-90EA-07793B61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B76C-2F89-4A0A-832D-73F39A2C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C596-D93D-4D7B-A392-690A06B2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C250-4F0F-42FB-B5AA-7A7AC37B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9F32-2718-4B76-B120-B7F32FB0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C01B0-27C2-4142-900B-1B7F644F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3C5A-3C1D-48B7-A271-11271871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75A7-B239-4E1B-8692-79F7C2C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D72A-F716-4502-993A-EB28D3CD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0F46-F20C-4E09-9D2B-083778A8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DD55-1469-4146-BF04-4935C596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DBD0-7215-4BBC-8F6E-26A8464E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321F-7D9D-400A-9475-659CE2B6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743F-2B25-4B4C-B323-3AF2A04F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438F-58E1-4D77-9FF7-9BB08E90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31EE-8F5C-4122-8C51-69BED82A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4676-288D-472B-9558-DCFE203E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8B2F-59EA-4F56-B9D5-69F7DEA5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34C3F-4B81-4F21-A2BE-106444910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A5A31-74FF-4818-9150-150DB3746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A5274-F55C-45B2-A34B-3AC8A413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0CEEF-4C25-484C-8644-B9C65E31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3675F-8F71-4A63-A829-918EB6A1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6F62-E9B3-4640-AD33-7A177B6D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D91F4-A4D8-44B3-9F85-2F7791EA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F296-A88C-4889-8094-A291B06C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308FE-DDF5-4881-B972-3905444E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5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56CD2-F284-4C4F-B44F-C7218553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1EE95-C7DB-428D-8D04-19F60AEA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8305-1FBC-49DE-B5FF-1A595029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77DE-BA1A-4694-9BDF-A2FC4C49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05B1-2783-487D-8647-F7C39BF9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55E9-EE3A-482C-889A-AD0FA1A0A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32C3-A57D-4D0B-A7E1-3C081457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3D38-ECB8-4E84-81E6-99BABDF4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BB22-2DFD-4B20-B75E-97524DB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84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86FC-81A9-4F36-AF46-72A62586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4B07-4657-4F47-92B0-F9B1D98EA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89F1B-52A4-44CE-B220-61E17141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46FA-24B3-4BD5-96AB-09F7A646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DDAE-9D2E-487A-91C4-9ED3C7AD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8A87-CA11-49D8-B9C7-DF176129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15163-0D93-49F7-AE58-F91E9641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EB8E-7A60-487A-A0DB-30C6FE27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4E5-B5F7-4BFB-851A-FFA2ACAC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55C2-2069-48E5-9CA7-66147CEEA097}" type="datetimeFigureOut">
              <a:rPr lang="en-GB" smtClean="0"/>
              <a:t>31/03/2019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3D8D-C87C-496A-9D04-2232B222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22F8-22ED-4CBC-94F9-0CF208E8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6CCC-2F13-463E-A461-B92BDC7A1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613-4323-40B8-9723-594980D61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Zoning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B22E2-0B93-45DC-9E25-33DB39CD3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Aoun Lutfi</a:t>
            </a:r>
          </a:p>
        </p:txBody>
      </p:sp>
    </p:spTree>
    <p:extLst>
      <p:ext uri="{BB962C8B-B14F-4D97-AF65-F5344CB8AC3E}">
        <p14:creationId xmlns:p14="http://schemas.microsoft.com/office/powerpoint/2010/main" val="33852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EFB7-D2E6-4977-A850-748F2CC3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AB53-732B-4375-B514-CDE24166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Develop zones types in the state of California to help classify areas based on housing and venue features</a:t>
            </a:r>
          </a:p>
        </p:txBody>
      </p:sp>
    </p:spTree>
    <p:extLst>
      <p:ext uri="{BB962C8B-B14F-4D97-AF65-F5344CB8AC3E}">
        <p14:creationId xmlns:p14="http://schemas.microsoft.com/office/powerpoint/2010/main" val="38365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5ED7-91ED-4CF1-891D-2C2180C7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3A5D-00C2-4853-B28B-56AF4FCD4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Housing Data from the state of California, which includes the following features:</a:t>
            </a:r>
          </a:p>
          <a:p>
            <a:pPr lvl="0" fontAlgn="base"/>
            <a:r>
              <a:rPr lang="en-US" dirty="0"/>
              <a:t>longitude</a:t>
            </a:r>
            <a:endParaRPr lang="en-GB" dirty="0"/>
          </a:p>
          <a:p>
            <a:pPr lvl="0" fontAlgn="base"/>
            <a:r>
              <a:rPr lang="en-US" dirty="0"/>
              <a:t>latitude</a:t>
            </a:r>
            <a:endParaRPr lang="en-GB" dirty="0"/>
          </a:p>
          <a:p>
            <a:pPr lvl="0" fontAlgn="base"/>
            <a:r>
              <a:rPr lang="en-US" dirty="0"/>
              <a:t>housing median age</a:t>
            </a:r>
            <a:endParaRPr lang="en-GB" dirty="0"/>
          </a:p>
          <a:p>
            <a:pPr lvl="0" fontAlgn="base"/>
            <a:r>
              <a:rPr lang="en-US" dirty="0"/>
              <a:t>total rooms</a:t>
            </a:r>
            <a:endParaRPr lang="en-GB" dirty="0"/>
          </a:p>
          <a:p>
            <a:pPr lvl="0" fontAlgn="base"/>
            <a:r>
              <a:rPr lang="en-US" dirty="0"/>
              <a:t>total bedrooms</a:t>
            </a:r>
            <a:endParaRPr lang="en-GB" dirty="0"/>
          </a:p>
          <a:p>
            <a:pPr lvl="0" fontAlgn="base"/>
            <a:r>
              <a:rPr lang="en-US" dirty="0"/>
              <a:t>population</a:t>
            </a:r>
            <a:endParaRPr lang="en-GB" dirty="0"/>
          </a:p>
          <a:p>
            <a:pPr lvl="0" fontAlgn="base"/>
            <a:r>
              <a:rPr lang="en-US" dirty="0"/>
              <a:t>households</a:t>
            </a:r>
            <a:endParaRPr lang="en-GB" dirty="0"/>
          </a:p>
          <a:p>
            <a:pPr lvl="0" fontAlgn="base"/>
            <a:r>
              <a:rPr lang="en-US" dirty="0"/>
              <a:t>median income</a:t>
            </a:r>
            <a:endParaRPr lang="en-GB" dirty="0"/>
          </a:p>
          <a:p>
            <a:pPr lvl="0" fontAlgn="base"/>
            <a:r>
              <a:rPr lang="en-US" dirty="0"/>
              <a:t>median house value</a:t>
            </a:r>
            <a:endParaRPr lang="en-GB" dirty="0"/>
          </a:p>
          <a:p>
            <a:pPr lvl="0" fontAlgn="base"/>
            <a:r>
              <a:rPr lang="en-US" dirty="0"/>
              <a:t>ocean proximity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1B3C9-5500-4049-9810-7D303EBC8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Nearby venues for each longitude and latitude pair.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One hot coded, with a count of each venue type for each zone. </a:t>
            </a:r>
          </a:p>
        </p:txBody>
      </p:sp>
    </p:spTree>
    <p:extLst>
      <p:ext uri="{BB962C8B-B14F-4D97-AF65-F5344CB8AC3E}">
        <p14:creationId xmlns:p14="http://schemas.microsoft.com/office/powerpoint/2010/main" val="199136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03CC-B591-44DF-8680-72EA4862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4E30-443B-40F3-82CE-99BB40E49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  <a:p>
            <a:r>
              <a:rPr lang="en-GB" dirty="0"/>
              <a:t>Optimal Number of clusters is 4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AA6FC-4538-4C3F-A621-F06889A241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412" y="3172331"/>
            <a:ext cx="4524375" cy="33051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051423-D005-4679-AD8B-1AF331DEB440}"/>
              </a:ext>
            </a:extLst>
          </p:cNvPr>
          <p:cNvSpPr/>
          <p:nvPr/>
        </p:nvSpPr>
        <p:spPr>
          <a:xfrm>
            <a:off x="2121423" y="5646013"/>
            <a:ext cx="204281" cy="194553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1E696-7365-41EB-B012-50206B0E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98" y="3172331"/>
            <a:ext cx="4667557" cy="3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3AAF-7B33-4E48-A3CF-6088725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Cluster Map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698E33-D879-47B0-8ACD-F23F2B171C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171" y="1368735"/>
            <a:ext cx="9647658" cy="5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3014-5875-4726-A29E-53FB07BD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3F19-5D14-49EC-A84B-3BCFD7C79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Features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27325D-47C9-4608-A70C-4A7E5CE6BF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4477254"/>
              </p:ext>
            </p:extLst>
          </p:nvPr>
        </p:nvGraphicFramePr>
        <p:xfrm>
          <a:off x="839788" y="2572773"/>
          <a:ext cx="5157786" cy="3920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2086019970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2433897109"/>
                    </a:ext>
                  </a:extLst>
                </a:gridCol>
              </a:tblGrid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Feature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Correlation with Clusters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4142900153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median_house_value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0.751223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2542620324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median_income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0.565441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1604878374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Latitude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0.471349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2938532648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total_rooms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0.230474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2057828148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Sushi Restaurant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0.220535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1640642816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Gift Shop     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0.204207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452419943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Trail   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0.195111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934556461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Pool    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0.189966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2905740847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Bagel Shop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0.185673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1570955557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-0.215834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1437066368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Outdoors &amp; Recreation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-0.140647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2748438335"/>
                  </a:ext>
                </a:extLst>
              </a:tr>
              <a:tr h="30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Nail Salon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-0.132775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577" marR="59577" marT="0" marB="0"/>
                </a:tc>
                <a:extLst>
                  <a:ext uri="{0D108BD9-81ED-4DB2-BD59-A6C34878D82A}">
                    <a16:rowId xmlns:a16="http://schemas.microsoft.com/office/drawing/2014/main" val="149696756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25C00-EC1D-4209-8A0F-AA63E2262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Housing Data Correlation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B8C745-D531-4266-BA5F-8969032979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37270" y="2572773"/>
            <a:ext cx="4053047" cy="40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43B10-13AC-4478-9BEC-46B61B1F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Correlation Matrix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AAEB3AA-35EE-439E-A4E5-359DF5B6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Shows the correlation across all features. </a:t>
            </a:r>
          </a:p>
        </p:txBody>
      </p:sp>
      <p:pic>
        <p:nvPicPr>
          <p:cNvPr id="19" name="Content Placeholder 15" descr="A circuit board&#10;&#10;Description generated with high confidence">
            <a:extLst>
              <a:ext uri="{FF2B5EF4-FFF2-40B4-BE49-F238E27FC236}">
                <a16:creationId xmlns:a16="http://schemas.microsoft.com/office/drawing/2014/main" id="{F091A04A-8BB1-4939-AB5A-629FAFDE3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r="-2" b="6749"/>
          <a:stretch/>
        </p:blipFill>
        <p:spPr>
          <a:xfrm>
            <a:off x="4639056" y="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742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California Zoning</vt:lpstr>
      <vt:lpstr>Problem</vt:lpstr>
      <vt:lpstr>Data</vt:lpstr>
      <vt:lpstr>Clustering</vt:lpstr>
      <vt:lpstr>Cluster Map</vt:lpstr>
      <vt:lpstr>Correlation Matrix</vt:lpstr>
      <vt:lpstr>Correlation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Zoning</dc:title>
  <dc:creator>Aoun Lutfi</dc:creator>
  <cp:lastModifiedBy>Aoun Lutfi</cp:lastModifiedBy>
  <cp:revision>3</cp:revision>
  <dcterms:created xsi:type="dcterms:W3CDTF">2019-03-31T10:34:29Z</dcterms:created>
  <dcterms:modified xsi:type="dcterms:W3CDTF">2019-03-31T10:34:56Z</dcterms:modified>
</cp:coreProperties>
</file>