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Default Extension="xlsx" ContentType="application/vnd.openxmlformats-officedocument.spreadsheetml.sheet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charts/chart1.xml" ContentType="application/vnd.openxmlformats-officedocument.drawingml.chart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gif" ContentType="image/gif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93BA16"/>
    <a:srgbClr val="DDEB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Repartition de la charge de travail</c:v>
                </c:pt>
              </c:strCache>
            </c:strRef>
          </c:tx>
          <c:explosion val="25"/>
          <c:dLbls>
            <c:dLbl>
              <c:idx val="2"/>
              <c:layout>
                <c:manualLayout>
                  <c:x val="1.288777704870225E-2"/>
                  <c:y val="-0.10360096720193442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Sheet1!$A$2:$A$6</c:f>
              <c:strCache>
                <c:ptCount val="5"/>
                <c:pt idx="0">
                  <c:v>Code Générique</c:v>
                </c:pt>
                <c:pt idx="1">
                  <c:v>Base O3D</c:v>
                </c:pt>
                <c:pt idx="2">
                  <c:v>Sound Manager</c:v>
                </c:pt>
                <c:pt idx="3">
                  <c:v>Moteur Physique</c:v>
                </c:pt>
                <c:pt idx="4">
                  <c:v>I/O Manager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30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800">
          <a:solidFill>
            <a:schemeClr val="bg1">
              <a:lumMod val="95000"/>
            </a:schemeClr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0E86D-8A42-4470-B4C3-B2438F0878BD}" type="presOf" srcId="{7C3C9BD4-22B2-456A-AE9C-F0427E7A8FF4}" destId="{F12A21B7-C1FC-471C-867F-BF93D23FBE89}" srcOrd="0" destOrd="0" presId="urn:microsoft.com/office/officeart/2005/8/layout/chevron1"/>
    <dgm:cxn modelId="{BE74DC2C-50C1-44FD-89B9-49574C817FC8}" type="presOf" srcId="{FDABF625-4F72-4D3F-9D84-39C849D3CC75}" destId="{5A711C62-A56C-4C25-B5A4-6516AB7E58A2}" srcOrd="0" destOrd="0" presId="urn:microsoft.com/office/officeart/2005/8/layout/chevron1"/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E3DB2397-C3A8-443A-924D-8E654547B76A}" type="presOf" srcId="{FAF31AC1-4C5E-4B5F-B6A6-45FE8597A981}" destId="{7052710D-DF76-4055-85F5-3F978757AA2C}" srcOrd="0" destOrd="0" presId="urn:microsoft.com/office/officeart/2005/8/layout/chevron1"/>
    <dgm:cxn modelId="{2AADFE8E-87ED-47DA-A4BA-DC5AAEF6165C}" type="presOf" srcId="{9EDFCD49-1342-4C06-897D-EBC918616F71}" destId="{226302DB-1814-4FD8-AF23-BC7DE19AED9E}" srcOrd="0" destOrd="0" presId="urn:microsoft.com/office/officeart/2005/8/layout/chevron1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2B25CCED-F7D9-40D7-B41E-47FE08EB515A}" type="presParOf" srcId="{F12A21B7-C1FC-471C-867F-BF93D23FBE89}" destId="{226302DB-1814-4FD8-AF23-BC7DE19AED9E}" srcOrd="0" destOrd="0" presId="urn:microsoft.com/office/officeart/2005/8/layout/chevron1"/>
    <dgm:cxn modelId="{251AFC6C-8D39-4DFB-97C9-F38AA08F5879}" type="presParOf" srcId="{F12A21B7-C1FC-471C-867F-BF93D23FBE89}" destId="{FB31C825-6E1B-4B3F-BAA5-1D80C35D5DEF}" srcOrd="1" destOrd="0" presId="urn:microsoft.com/office/officeart/2005/8/layout/chevron1"/>
    <dgm:cxn modelId="{87681B67-7C5D-4592-A641-6E63C2FCBA0C}" type="presParOf" srcId="{F12A21B7-C1FC-471C-867F-BF93D23FBE89}" destId="{7052710D-DF76-4055-85F5-3F978757AA2C}" srcOrd="2" destOrd="0" presId="urn:microsoft.com/office/officeart/2005/8/layout/chevron1"/>
    <dgm:cxn modelId="{DD26C027-D8DC-4552-8DAF-ED8B9FDA015A}" type="presParOf" srcId="{F12A21B7-C1FC-471C-867F-BF93D23FBE89}" destId="{F1A09223-CA1A-4C5C-92CF-FE5EBD44980A}" srcOrd="3" destOrd="0" presId="urn:microsoft.com/office/officeart/2005/8/layout/chevron1"/>
    <dgm:cxn modelId="{B36B9A57-AACE-462F-AE91-792B7EF3D9B9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A968C-E40A-4B0F-A2E0-84AE93B83AD5}" type="presOf" srcId="{FDABF625-4F72-4D3F-9D84-39C849D3CC75}" destId="{5A711C62-A56C-4C25-B5A4-6516AB7E58A2}" srcOrd="0" destOrd="0" presId="urn:microsoft.com/office/officeart/2005/8/layout/chevron1"/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1EFC61FC-297F-4CAE-B95B-4079F5154C40}" type="presOf" srcId="{9EDFCD49-1342-4C06-897D-EBC918616F71}" destId="{226302DB-1814-4FD8-AF23-BC7DE19AED9E}" srcOrd="0" destOrd="0" presId="urn:microsoft.com/office/officeart/2005/8/layout/chevron1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7C2455E6-584C-4066-A163-52F1D3F23C32}" type="presOf" srcId="{7C3C9BD4-22B2-456A-AE9C-F0427E7A8FF4}" destId="{F12A21B7-C1FC-471C-867F-BF93D23FBE89}" srcOrd="0" destOrd="0" presId="urn:microsoft.com/office/officeart/2005/8/layout/chevron1"/>
    <dgm:cxn modelId="{1BEA93DB-7611-435D-BAFC-C9CDCF31CD17}" type="presOf" srcId="{FAF31AC1-4C5E-4B5F-B6A6-45FE8597A981}" destId="{7052710D-DF76-4055-85F5-3F978757AA2C}" srcOrd="0" destOrd="0" presId="urn:microsoft.com/office/officeart/2005/8/layout/chevron1"/>
    <dgm:cxn modelId="{2EADDECC-EE62-4B93-9D7D-4AB2E7FED27F}" type="presParOf" srcId="{F12A21B7-C1FC-471C-867F-BF93D23FBE89}" destId="{226302DB-1814-4FD8-AF23-BC7DE19AED9E}" srcOrd="0" destOrd="0" presId="urn:microsoft.com/office/officeart/2005/8/layout/chevron1"/>
    <dgm:cxn modelId="{B4A2F4D6-C762-4BDD-B9E1-DB54BE6E42F1}" type="presParOf" srcId="{F12A21B7-C1FC-471C-867F-BF93D23FBE89}" destId="{FB31C825-6E1B-4B3F-BAA5-1D80C35D5DEF}" srcOrd="1" destOrd="0" presId="urn:microsoft.com/office/officeart/2005/8/layout/chevron1"/>
    <dgm:cxn modelId="{00CD26AD-C569-440D-9738-7516B3FE23D9}" type="presParOf" srcId="{F12A21B7-C1FC-471C-867F-BF93D23FBE89}" destId="{7052710D-DF76-4055-85F5-3F978757AA2C}" srcOrd="2" destOrd="0" presId="urn:microsoft.com/office/officeart/2005/8/layout/chevron1"/>
    <dgm:cxn modelId="{C56FE7BE-FB38-494F-9F56-73DD0106A2D3}" type="presParOf" srcId="{F12A21B7-C1FC-471C-867F-BF93D23FBE89}" destId="{F1A09223-CA1A-4C5C-92CF-FE5EBD44980A}" srcOrd="3" destOrd="0" presId="urn:microsoft.com/office/officeart/2005/8/layout/chevron1"/>
    <dgm:cxn modelId="{BBB6E90B-4514-47C9-9A90-107E96991FEF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529E91-3D47-4492-BAF4-F44F1E27B85C}" type="presOf" srcId="{7C3C9BD4-22B2-456A-AE9C-F0427E7A8FF4}" destId="{F12A21B7-C1FC-471C-867F-BF93D23FBE89}" srcOrd="0" destOrd="0" presId="urn:microsoft.com/office/officeart/2005/8/layout/chevron1"/>
    <dgm:cxn modelId="{1B06B762-902F-4ADD-9649-0193D5073EAD}" type="presOf" srcId="{FDABF625-4F72-4D3F-9D84-39C849D3CC75}" destId="{5A711C62-A56C-4C25-B5A4-6516AB7E58A2}" srcOrd="0" destOrd="0" presId="urn:microsoft.com/office/officeart/2005/8/layout/chevron1"/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9AC0283B-AF27-4C8E-803A-99CAA2337C34}" type="presOf" srcId="{FAF31AC1-4C5E-4B5F-B6A6-45FE8597A981}" destId="{7052710D-DF76-4055-85F5-3F978757AA2C}" srcOrd="0" destOrd="0" presId="urn:microsoft.com/office/officeart/2005/8/layout/chevron1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A1F2ED61-25F4-4D1B-941E-65D0E44C8B47}" type="presOf" srcId="{9EDFCD49-1342-4C06-897D-EBC918616F71}" destId="{226302DB-1814-4FD8-AF23-BC7DE19AED9E}" srcOrd="0" destOrd="0" presId="urn:microsoft.com/office/officeart/2005/8/layout/chevron1"/>
    <dgm:cxn modelId="{E88AF45C-8E23-453A-BF4C-9F4A91DEF37B}" type="presParOf" srcId="{F12A21B7-C1FC-471C-867F-BF93D23FBE89}" destId="{226302DB-1814-4FD8-AF23-BC7DE19AED9E}" srcOrd="0" destOrd="0" presId="urn:microsoft.com/office/officeart/2005/8/layout/chevron1"/>
    <dgm:cxn modelId="{3FB02CB0-6B7F-46AF-9396-6FB3B67200DF}" type="presParOf" srcId="{F12A21B7-C1FC-471C-867F-BF93D23FBE89}" destId="{FB31C825-6E1B-4B3F-BAA5-1D80C35D5DEF}" srcOrd="1" destOrd="0" presId="urn:microsoft.com/office/officeart/2005/8/layout/chevron1"/>
    <dgm:cxn modelId="{DDCDD63B-3077-49AE-947F-8AA6B6A886E8}" type="presParOf" srcId="{F12A21B7-C1FC-471C-867F-BF93D23FBE89}" destId="{7052710D-DF76-4055-85F5-3F978757AA2C}" srcOrd="2" destOrd="0" presId="urn:microsoft.com/office/officeart/2005/8/layout/chevron1"/>
    <dgm:cxn modelId="{9B940780-922D-4080-ADEE-31763FE46895}" type="presParOf" srcId="{F12A21B7-C1FC-471C-867F-BF93D23FBE89}" destId="{F1A09223-CA1A-4C5C-92CF-FE5EBD44980A}" srcOrd="3" destOrd="0" presId="urn:microsoft.com/office/officeart/2005/8/layout/chevron1"/>
    <dgm:cxn modelId="{FAE20A43-2850-4B0E-BB64-2D64D5D609FC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DC9A44D-8735-42C7-82DF-C15A71110EEA}" type="doc">
      <dgm:prSet loTypeId="urn:microsoft.com/office/officeart/2005/8/layout/chevron2" loCatId="list" qsTypeId="urn:microsoft.com/office/officeart/2005/8/quickstyle/3d6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0E72596A-B5B7-4C46-B77F-A0F112AA74EA}">
      <dgm:prSet phldrT="[Text]"/>
      <dgm:spPr/>
      <dgm:t>
        <a:bodyPr/>
        <a:lstStyle/>
        <a:p>
          <a:r>
            <a:rPr lang="en-US" smtClean="0"/>
            <a:t>Novembre 2010</a:t>
          </a:r>
          <a:endParaRPr lang="en-US" dirty="0"/>
        </a:p>
      </dgm:t>
    </dgm:pt>
    <dgm:pt modelId="{3EF46451-C290-474A-B4B2-ABD5F313E204}" type="parTrans" cxnId="{ED650B4C-27F4-4467-8FCC-FCE0EBF51A48}">
      <dgm:prSet/>
      <dgm:spPr/>
      <dgm:t>
        <a:bodyPr/>
        <a:lstStyle/>
        <a:p>
          <a:endParaRPr lang="en-US"/>
        </a:p>
      </dgm:t>
    </dgm:pt>
    <dgm:pt modelId="{117ADBA9-C6A3-4CC6-A4E1-2CC5DDEC42EE}" type="sibTrans" cxnId="{ED650B4C-27F4-4467-8FCC-FCE0EBF51A48}">
      <dgm:prSet/>
      <dgm:spPr/>
      <dgm:t>
        <a:bodyPr/>
        <a:lstStyle/>
        <a:p>
          <a:endParaRPr lang="en-US"/>
        </a:p>
      </dgm:t>
    </dgm:pt>
    <dgm:pt modelId="{19B9DFB4-5140-4E77-BEBD-98F7295929EA}">
      <dgm:prSet phldrT="[Text]"/>
      <dgm:spPr/>
      <dgm:t>
        <a:bodyPr/>
        <a:lstStyle/>
        <a:p>
          <a:r>
            <a:rPr lang="en-US" dirty="0" smtClean="0"/>
            <a:t>Alpha 1.0</a:t>
          </a:r>
          <a:endParaRPr lang="en-US" dirty="0"/>
        </a:p>
      </dgm:t>
    </dgm:pt>
    <dgm:pt modelId="{F7628622-3D70-4652-8541-285CD22C53BB}" type="parTrans" cxnId="{18DDB160-08A4-4A04-AC01-8871A0C4EDEF}">
      <dgm:prSet/>
      <dgm:spPr/>
      <dgm:t>
        <a:bodyPr/>
        <a:lstStyle/>
        <a:p>
          <a:endParaRPr lang="en-US"/>
        </a:p>
      </dgm:t>
    </dgm:pt>
    <dgm:pt modelId="{B9B96878-2ED0-445A-BB04-B3E92E6E60C1}" type="sibTrans" cxnId="{18DDB160-08A4-4A04-AC01-8871A0C4EDEF}">
      <dgm:prSet/>
      <dgm:spPr/>
      <dgm:t>
        <a:bodyPr/>
        <a:lstStyle/>
        <a:p>
          <a:endParaRPr lang="en-US"/>
        </a:p>
      </dgm:t>
    </dgm:pt>
    <dgm:pt modelId="{DCD95711-F108-453E-A583-0FF381E0E33C}">
      <dgm:prSet phldrT="[Text]"/>
      <dgm:spPr/>
      <dgm:t>
        <a:bodyPr/>
        <a:lstStyle/>
        <a:p>
          <a:r>
            <a:rPr lang="en-US" dirty="0" smtClean="0"/>
            <a:t>Format COLLADA		Animations	</a:t>
          </a:r>
          <a:endParaRPr lang="en-US" dirty="0"/>
        </a:p>
      </dgm:t>
    </dgm:pt>
    <dgm:pt modelId="{6BF69D1C-3048-4F86-B90F-9E380230A389}" type="parTrans" cxnId="{8A8DC260-370D-4D97-9397-37A4E1A95D24}">
      <dgm:prSet/>
      <dgm:spPr/>
      <dgm:t>
        <a:bodyPr/>
        <a:lstStyle/>
        <a:p>
          <a:endParaRPr lang="en-US"/>
        </a:p>
      </dgm:t>
    </dgm:pt>
    <dgm:pt modelId="{39EDFF73-FE2C-4F50-9CB6-B996B3EC18E3}" type="sibTrans" cxnId="{8A8DC260-370D-4D97-9397-37A4E1A95D24}">
      <dgm:prSet/>
      <dgm:spPr/>
      <dgm:t>
        <a:bodyPr/>
        <a:lstStyle/>
        <a:p>
          <a:endParaRPr lang="en-US"/>
        </a:p>
      </dgm:t>
    </dgm:pt>
    <dgm:pt modelId="{C2DCD139-D8D9-4E3B-99C6-09643DF956AE}">
      <dgm:prSet phldrT="[Text]"/>
      <dgm:spPr/>
      <dgm:t>
        <a:bodyPr/>
        <a:lstStyle/>
        <a:p>
          <a:r>
            <a:rPr lang="en-US" smtClean="0"/>
            <a:t>Janvier 2010</a:t>
          </a:r>
          <a:endParaRPr lang="en-US" dirty="0"/>
        </a:p>
      </dgm:t>
    </dgm:pt>
    <dgm:pt modelId="{F8741930-24A5-4FD8-A06B-477EB012C8F5}" type="parTrans" cxnId="{3A26C7D8-E00A-40D7-BDDA-9E4C5C1D08B5}">
      <dgm:prSet/>
      <dgm:spPr/>
      <dgm:t>
        <a:bodyPr/>
        <a:lstStyle/>
        <a:p>
          <a:endParaRPr lang="en-US"/>
        </a:p>
      </dgm:t>
    </dgm:pt>
    <dgm:pt modelId="{9FFEFF63-D244-44DF-81C6-36744F1C062A}" type="sibTrans" cxnId="{3A26C7D8-E00A-40D7-BDDA-9E4C5C1D08B5}">
      <dgm:prSet/>
      <dgm:spPr/>
      <dgm:t>
        <a:bodyPr/>
        <a:lstStyle/>
        <a:p>
          <a:endParaRPr lang="en-US"/>
        </a:p>
      </dgm:t>
    </dgm:pt>
    <dgm:pt modelId="{7FA502B3-7C5D-44FA-8435-C5F852ACE4AF}">
      <dgm:prSet phldrT="[Text]"/>
      <dgm:spPr/>
      <dgm:t>
        <a:bodyPr/>
        <a:lstStyle/>
        <a:p>
          <a:r>
            <a:rPr lang="en-US" dirty="0" smtClean="0"/>
            <a:t>Beta 1.0</a:t>
          </a:r>
          <a:endParaRPr lang="en-US" dirty="0"/>
        </a:p>
      </dgm:t>
    </dgm:pt>
    <dgm:pt modelId="{B912DEDD-D824-4CA0-8950-90951BCC5C3D}" type="parTrans" cxnId="{5CBD48F4-7938-4227-B355-22F7BC7D0787}">
      <dgm:prSet/>
      <dgm:spPr/>
      <dgm:t>
        <a:bodyPr/>
        <a:lstStyle/>
        <a:p>
          <a:endParaRPr lang="en-US"/>
        </a:p>
      </dgm:t>
    </dgm:pt>
    <dgm:pt modelId="{143D7478-3144-4DBC-8E95-2235B0A82D74}" type="sibTrans" cxnId="{5CBD48F4-7938-4227-B355-22F7BC7D0787}">
      <dgm:prSet/>
      <dgm:spPr/>
      <dgm:t>
        <a:bodyPr/>
        <a:lstStyle/>
        <a:p>
          <a:endParaRPr lang="en-US"/>
        </a:p>
      </dgm:t>
    </dgm:pt>
    <dgm:pt modelId="{590AC4E3-5D5A-4034-BAEE-B1E148F6A0FD}">
      <dgm:prSet phldrT="[Text]"/>
      <dgm:spPr/>
      <dgm:t>
        <a:bodyPr/>
        <a:lstStyle/>
        <a:p>
          <a:r>
            <a:rPr lang="en-US" dirty="0" smtClean="0"/>
            <a:t>Input Managing		Debugging	</a:t>
          </a:r>
          <a:r>
            <a:rPr lang="en-US" dirty="0" err="1" smtClean="0"/>
            <a:t>Particules</a:t>
          </a:r>
          <a:endParaRPr lang="en-US" dirty="0"/>
        </a:p>
      </dgm:t>
    </dgm:pt>
    <dgm:pt modelId="{CBC9FB2D-78B3-424B-ACE7-00273228FAE5}" type="parTrans" cxnId="{E83B9CF6-EDCC-44E0-9C13-4649B54B8453}">
      <dgm:prSet/>
      <dgm:spPr/>
      <dgm:t>
        <a:bodyPr/>
        <a:lstStyle/>
        <a:p>
          <a:endParaRPr lang="en-US"/>
        </a:p>
      </dgm:t>
    </dgm:pt>
    <dgm:pt modelId="{878717B2-A851-4A20-8311-657EFC0F1430}" type="sibTrans" cxnId="{E83B9CF6-EDCC-44E0-9C13-4649B54B8453}">
      <dgm:prSet/>
      <dgm:spPr/>
      <dgm:t>
        <a:bodyPr/>
        <a:lstStyle/>
        <a:p>
          <a:endParaRPr lang="en-US"/>
        </a:p>
      </dgm:t>
    </dgm:pt>
    <dgm:pt modelId="{6A9B1260-5812-4FC5-8D7B-F8C78196F209}">
      <dgm:prSet phldrT="[Text]"/>
      <dgm:spPr/>
      <dgm:t>
        <a:bodyPr/>
        <a:lstStyle/>
        <a:p>
          <a:r>
            <a:rPr lang="en-US" smtClean="0"/>
            <a:t>Mars 2010</a:t>
          </a:r>
          <a:endParaRPr lang="en-US" dirty="0" smtClean="0"/>
        </a:p>
      </dgm:t>
    </dgm:pt>
    <dgm:pt modelId="{732C4275-0F4D-4EC4-B319-88EFACFB3E95}" type="parTrans" cxnId="{D36E5AAA-7AB1-4D0C-8B27-19F1BAC62F86}">
      <dgm:prSet/>
      <dgm:spPr/>
      <dgm:t>
        <a:bodyPr/>
        <a:lstStyle/>
        <a:p>
          <a:endParaRPr lang="en-US"/>
        </a:p>
      </dgm:t>
    </dgm:pt>
    <dgm:pt modelId="{0392C093-1964-44DF-BE30-7FEBF4F24A36}" type="sibTrans" cxnId="{D36E5AAA-7AB1-4D0C-8B27-19F1BAC62F86}">
      <dgm:prSet/>
      <dgm:spPr/>
      <dgm:t>
        <a:bodyPr/>
        <a:lstStyle/>
        <a:p>
          <a:endParaRPr lang="en-US"/>
        </a:p>
      </dgm:t>
    </dgm:pt>
    <dgm:pt modelId="{218A7D46-A765-48A8-A640-8D3634F68BA8}">
      <dgm:prSet phldrT="[Text]"/>
      <dgm:spPr/>
      <dgm:t>
        <a:bodyPr/>
        <a:lstStyle/>
        <a:p>
          <a:r>
            <a:rPr lang="en-US" dirty="0" smtClean="0"/>
            <a:t>RC 1.0</a:t>
          </a:r>
          <a:endParaRPr lang="en-US" dirty="0"/>
        </a:p>
      </dgm:t>
    </dgm:pt>
    <dgm:pt modelId="{62A724D3-6C66-467B-8505-99E62729E883}" type="parTrans" cxnId="{8D5A601C-866F-439C-9454-343487122443}">
      <dgm:prSet/>
      <dgm:spPr/>
      <dgm:t>
        <a:bodyPr/>
        <a:lstStyle/>
        <a:p>
          <a:endParaRPr lang="en-US"/>
        </a:p>
      </dgm:t>
    </dgm:pt>
    <dgm:pt modelId="{663E0F5C-6244-4561-BB20-2C0D931A3C54}" type="sibTrans" cxnId="{8D5A601C-866F-439C-9454-343487122443}">
      <dgm:prSet/>
      <dgm:spPr/>
      <dgm:t>
        <a:bodyPr/>
        <a:lstStyle/>
        <a:p>
          <a:endParaRPr lang="en-US"/>
        </a:p>
      </dgm:t>
    </dgm:pt>
    <dgm:pt modelId="{E6EED47F-8CBE-4304-B8F6-0CABEA4BD348}">
      <dgm:prSet phldrT="[Text]"/>
      <dgm:spPr/>
      <dgm:t>
        <a:bodyPr/>
        <a:lstStyle/>
        <a:p>
          <a:r>
            <a:rPr lang="en-US" dirty="0" err="1" smtClean="0"/>
            <a:t>Optimisation</a:t>
          </a:r>
          <a:endParaRPr lang="en-US" dirty="0"/>
        </a:p>
      </dgm:t>
    </dgm:pt>
    <dgm:pt modelId="{2169F106-4646-4921-AEC0-96F0B6FDFEAC}" type="parTrans" cxnId="{FEA44D18-3120-4189-8232-7780B0B94C97}">
      <dgm:prSet/>
      <dgm:spPr/>
      <dgm:t>
        <a:bodyPr/>
        <a:lstStyle/>
        <a:p>
          <a:endParaRPr lang="en-US"/>
        </a:p>
      </dgm:t>
    </dgm:pt>
    <dgm:pt modelId="{9CCE6BE2-1F8A-4A30-8B75-1AA434E203DD}" type="sibTrans" cxnId="{FEA44D18-3120-4189-8232-7780B0B94C97}">
      <dgm:prSet/>
      <dgm:spPr/>
      <dgm:t>
        <a:bodyPr/>
        <a:lstStyle/>
        <a:p>
          <a:endParaRPr lang="en-US"/>
        </a:p>
      </dgm:t>
    </dgm:pt>
    <dgm:pt modelId="{EF7AFD38-1B3C-4558-AEFF-3B24DAB1D97D}">
      <dgm:prSet phldrT="[Text]"/>
      <dgm:spPr/>
      <dgm:t>
        <a:bodyPr/>
        <a:lstStyle/>
        <a:p>
          <a:r>
            <a:rPr lang="en-US" dirty="0" smtClean="0"/>
            <a:t>Lights			Mapping</a:t>
          </a:r>
          <a:endParaRPr lang="en-US" dirty="0"/>
        </a:p>
      </dgm:t>
    </dgm:pt>
    <dgm:pt modelId="{C49467D7-0420-4A11-BB55-98209B9155E2}" type="parTrans" cxnId="{07F479B2-665B-44EB-A689-98286BD6AC59}">
      <dgm:prSet/>
      <dgm:spPr/>
      <dgm:t>
        <a:bodyPr/>
        <a:lstStyle/>
        <a:p>
          <a:endParaRPr lang="en-US"/>
        </a:p>
      </dgm:t>
    </dgm:pt>
    <dgm:pt modelId="{B6BF727E-DA74-49A6-A184-3FD1EE17D505}" type="sibTrans" cxnId="{07F479B2-665B-44EB-A689-98286BD6AC59}">
      <dgm:prSet/>
      <dgm:spPr/>
      <dgm:t>
        <a:bodyPr/>
        <a:lstStyle/>
        <a:p>
          <a:endParaRPr lang="en-US"/>
        </a:p>
      </dgm:t>
    </dgm:pt>
    <dgm:pt modelId="{73CE9B7F-0563-48F1-AE1E-9CBA48E41D50}">
      <dgm:prSet phldrT="[Text]"/>
      <dgm:spPr/>
      <dgm:t>
        <a:bodyPr/>
        <a:lstStyle/>
        <a:p>
          <a:r>
            <a:rPr lang="en-US" dirty="0" smtClean="0"/>
            <a:t>Resource Managing		Picking		</a:t>
          </a:r>
          <a:endParaRPr lang="en-US" dirty="0"/>
        </a:p>
      </dgm:t>
    </dgm:pt>
    <dgm:pt modelId="{D868D7B8-F12A-4854-A397-9B1E2AA5C4C2}" type="parTrans" cxnId="{9BCE633D-F444-4F4E-AEB3-88173041E88A}">
      <dgm:prSet/>
      <dgm:spPr/>
      <dgm:t>
        <a:bodyPr/>
        <a:lstStyle/>
        <a:p>
          <a:endParaRPr lang="en-US"/>
        </a:p>
      </dgm:t>
    </dgm:pt>
    <dgm:pt modelId="{C2260270-1109-483B-AC47-F38359F16E24}" type="sibTrans" cxnId="{9BCE633D-F444-4F4E-AEB3-88173041E88A}">
      <dgm:prSet/>
      <dgm:spPr/>
      <dgm:t>
        <a:bodyPr/>
        <a:lstStyle/>
        <a:p>
          <a:endParaRPr lang="en-US"/>
        </a:p>
      </dgm:t>
    </dgm:pt>
    <dgm:pt modelId="{F28CE538-7DA2-4100-987B-5428AF8B69F7}">
      <dgm:prSet phldrT="[Text]"/>
      <dgm:spPr/>
      <dgm:t>
        <a:bodyPr/>
        <a:lstStyle/>
        <a:p>
          <a:r>
            <a:rPr lang="en-US" dirty="0" smtClean="0"/>
            <a:t>Remote Reporting</a:t>
          </a:r>
          <a:endParaRPr lang="en-US" dirty="0"/>
        </a:p>
      </dgm:t>
    </dgm:pt>
    <dgm:pt modelId="{208E67A7-7510-4B43-A472-34C9F9577865}" type="parTrans" cxnId="{DF5139F8-E92C-4515-9D5F-CE5D05988DC9}">
      <dgm:prSet/>
      <dgm:spPr/>
      <dgm:t>
        <a:bodyPr/>
        <a:lstStyle/>
        <a:p>
          <a:endParaRPr lang="en-US"/>
        </a:p>
      </dgm:t>
    </dgm:pt>
    <dgm:pt modelId="{A776DC88-6020-4450-AC9F-64F4BFCDF2EF}" type="sibTrans" cxnId="{DF5139F8-E92C-4515-9D5F-CE5D05988DC9}">
      <dgm:prSet/>
      <dgm:spPr/>
      <dgm:t>
        <a:bodyPr/>
        <a:lstStyle/>
        <a:p>
          <a:endParaRPr lang="en-US"/>
        </a:p>
      </dgm:t>
    </dgm:pt>
    <dgm:pt modelId="{353A7BA9-971D-4A93-BDE5-762FABCA004D}" type="pres">
      <dgm:prSet presAssocID="{ADC9A44D-8735-42C7-82DF-C15A71110EEA}" presName="linearFlow" presStyleCnt="0">
        <dgm:presLayoutVars>
          <dgm:dir/>
          <dgm:animLvl val="lvl"/>
          <dgm:resizeHandles val="exact"/>
        </dgm:presLayoutVars>
      </dgm:prSet>
      <dgm:spPr/>
    </dgm:pt>
    <dgm:pt modelId="{ABF51E64-8B6C-4877-941A-AE779D513EDE}" type="pres">
      <dgm:prSet presAssocID="{0E72596A-B5B7-4C46-B77F-A0F112AA74EA}" presName="composite" presStyleCnt="0"/>
      <dgm:spPr/>
    </dgm:pt>
    <dgm:pt modelId="{3AA3B19B-061D-4DD5-9C9E-638C6040BB91}" type="pres">
      <dgm:prSet presAssocID="{0E72596A-B5B7-4C46-B77F-A0F112AA74E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F644AC7-102C-4047-BF12-72481B626DF2}" type="pres">
      <dgm:prSet presAssocID="{0E72596A-B5B7-4C46-B77F-A0F112AA74E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F8EF4-7A9F-4F36-B108-FB707391A6B3}" type="pres">
      <dgm:prSet presAssocID="{117ADBA9-C6A3-4CC6-A4E1-2CC5DDEC42EE}" presName="sp" presStyleCnt="0"/>
      <dgm:spPr/>
    </dgm:pt>
    <dgm:pt modelId="{CFB955A4-F822-4EE2-A9F9-44D12BED8453}" type="pres">
      <dgm:prSet presAssocID="{C2DCD139-D8D9-4E3B-99C6-09643DF956AE}" presName="composite" presStyleCnt="0"/>
      <dgm:spPr/>
    </dgm:pt>
    <dgm:pt modelId="{9A5175C8-B3AB-4B2A-9276-B93128151685}" type="pres">
      <dgm:prSet presAssocID="{C2DCD139-D8D9-4E3B-99C6-09643DF956A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84B5A37-5E3A-48C7-986C-2F6D78F1DC7F}" type="pres">
      <dgm:prSet presAssocID="{C2DCD139-D8D9-4E3B-99C6-09643DF956A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2CC1B-B008-47FF-987C-C8F7AAAFB9D5}" type="pres">
      <dgm:prSet presAssocID="{9FFEFF63-D244-44DF-81C6-36744F1C062A}" presName="sp" presStyleCnt="0"/>
      <dgm:spPr/>
    </dgm:pt>
    <dgm:pt modelId="{E24F0D7A-DC1A-4815-9CE6-9A79730383A0}" type="pres">
      <dgm:prSet presAssocID="{6A9B1260-5812-4FC5-8D7B-F8C78196F209}" presName="composite" presStyleCnt="0"/>
      <dgm:spPr/>
    </dgm:pt>
    <dgm:pt modelId="{2A70849E-DA1D-4BA3-A55E-7642BB09D5D8}" type="pres">
      <dgm:prSet presAssocID="{6A9B1260-5812-4FC5-8D7B-F8C78196F20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5EAEE-9340-4CDC-AC49-8606A7E105D8}" type="pres">
      <dgm:prSet presAssocID="{6A9B1260-5812-4FC5-8D7B-F8C78196F20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3E1E03-3331-4AC4-9A31-A31677C42CBF}" type="presOf" srcId="{6A9B1260-5812-4FC5-8D7B-F8C78196F209}" destId="{2A70849E-DA1D-4BA3-A55E-7642BB09D5D8}" srcOrd="0" destOrd="0" presId="urn:microsoft.com/office/officeart/2005/8/layout/chevron2"/>
    <dgm:cxn modelId="{2CD25E6F-2386-44B9-AF1B-149818EDD7AA}" type="presOf" srcId="{218A7D46-A765-48A8-A640-8D3634F68BA8}" destId="{A615EAEE-9340-4CDC-AC49-8606A7E105D8}" srcOrd="0" destOrd="0" presId="urn:microsoft.com/office/officeart/2005/8/layout/chevron2"/>
    <dgm:cxn modelId="{8AC9E08A-A9D4-41AD-BB35-BB894C6A0710}" type="presOf" srcId="{C2DCD139-D8D9-4E3B-99C6-09643DF956AE}" destId="{9A5175C8-B3AB-4B2A-9276-B93128151685}" srcOrd="0" destOrd="0" presId="urn:microsoft.com/office/officeart/2005/8/layout/chevron2"/>
    <dgm:cxn modelId="{3A26C7D8-E00A-40D7-BDDA-9E4C5C1D08B5}" srcId="{ADC9A44D-8735-42C7-82DF-C15A71110EEA}" destId="{C2DCD139-D8D9-4E3B-99C6-09643DF956AE}" srcOrd="1" destOrd="0" parTransId="{F8741930-24A5-4FD8-A06B-477EB012C8F5}" sibTransId="{9FFEFF63-D244-44DF-81C6-36744F1C062A}"/>
    <dgm:cxn modelId="{9A3C14F0-A633-4459-816F-1847F9A536FC}" type="presOf" srcId="{E6EED47F-8CBE-4304-B8F6-0CABEA4BD348}" destId="{A615EAEE-9340-4CDC-AC49-8606A7E105D8}" srcOrd="0" destOrd="1" presId="urn:microsoft.com/office/officeart/2005/8/layout/chevron2"/>
    <dgm:cxn modelId="{9D942FE3-4B2E-4E98-925C-F17581949A6C}" type="presOf" srcId="{73CE9B7F-0563-48F1-AE1E-9CBA48E41D50}" destId="{484B5A37-5E3A-48C7-986C-2F6D78F1DC7F}" srcOrd="0" destOrd="2" presId="urn:microsoft.com/office/officeart/2005/8/layout/chevron2"/>
    <dgm:cxn modelId="{5F015C35-3054-4115-BA39-4B11435DD177}" type="presOf" srcId="{F28CE538-7DA2-4100-987B-5428AF8B69F7}" destId="{A615EAEE-9340-4CDC-AC49-8606A7E105D8}" srcOrd="0" destOrd="2" presId="urn:microsoft.com/office/officeart/2005/8/layout/chevron2"/>
    <dgm:cxn modelId="{5415AC37-F351-4FAC-8D3C-5E01A5153C6F}" type="presOf" srcId="{7FA502B3-7C5D-44FA-8435-C5F852ACE4AF}" destId="{484B5A37-5E3A-48C7-986C-2F6D78F1DC7F}" srcOrd="0" destOrd="0" presId="urn:microsoft.com/office/officeart/2005/8/layout/chevron2"/>
    <dgm:cxn modelId="{BA2B86AC-6A4A-495A-A02C-4236C7E9977D}" type="presOf" srcId="{590AC4E3-5D5A-4034-BAEE-B1E148F6A0FD}" destId="{484B5A37-5E3A-48C7-986C-2F6D78F1DC7F}" srcOrd="0" destOrd="1" presId="urn:microsoft.com/office/officeart/2005/8/layout/chevron2"/>
    <dgm:cxn modelId="{ED650B4C-27F4-4467-8FCC-FCE0EBF51A48}" srcId="{ADC9A44D-8735-42C7-82DF-C15A71110EEA}" destId="{0E72596A-B5B7-4C46-B77F-A0F112AA74EA}" srcOrd="0" destOrd="0" parTransId="{3EF46451-C290-474A-B4B2-ABD5F313E204}" sibTransId="{117ADBA9-C6A3-4CC6-A4E1-2CC5DDEC42EE}"/>
    <dgm:cxn modelId="{19A1B052-E8DA-499A-B3A5-EDC09809BB0B}" type="presOf" srcId="{ADC9A44D-8735-42C7-82DF-C15A71110EEA}" destId="{353A7BA9-971D-4A93-BDE5-762FABCA004D}" srcOrd="0" destOrd="0" presId="urn:microsoft.com/office/officeart/2005/8/layout/chevron2"/>
    <dgm:cxn modelId="{5CBD48F4-7938-4227-B355-22F7BC7D0787}" srcId="{C2DCD139-D8D9-4E3B-99C6-09643DF956AE}" destId="{7FA502B3-7C5D-44FA-8435-C5F852ACE4AF}" srcOrd="0" destOrd="0" parTransId="{B912DEDD-D824-4CA0-8950-90951BCC5C3D}" sibTransId="{143D7478-3144-4DBC-8E95-2235B0A82D74}"/>
    <dgm:cxn modelId="{8A8DC260-370D-4D97-9397-37A4E1A95D24}" srcId="{19B9DFB4-5140-4E77-BEBD-98F7295929EA}" destId="{DCD95711-F108-453E-A583-0FF381E0E33C}" srcOrd="0" destOrd="0" parTransId="{6BF69D1C-3048-4F86-B90F-9E380230A389}" sibTransId="{39EDFF73-FE2C-4F50-9CB6-B996B3EC18E3}"/>
    <dgm:cxn modelId="{FEA44D18-3120-4189-8232-7780B0B94C97}" srcId="{218A7D46-A765-48A8-A640-8D3634F68BA8}" destId="{E6EED47F-8CBE-4304-B8F6-0CABEA4BD348}" srcOrd="0" destOrd="0" parTransId="{2169F106-4646-4921-AEC0-96F0B6FDFEAC}" sibTransId="{9CCE6BE2-1F8A-4A30-8B75-1AA434E203DD}"/>
    <dgm:cxn modelId="{E83B9CF6-EDCC-44E0-9C13-4649B54B8453}" srcId="{7FA502B3-7C5D-44FA-8435-C5F852ACE4AF}" destId="{590AC4E3-5D5A-4034-BAEE-B1E148F6A0FD}" srcOrd="0" destOrd="0" parTransId="{CBC9FB2D-78B3-424B-ACE7-00273228FAE5}" sibTransId="{878717B2-A851-4A20-8311-657EFC0F1430}"/>
    <dgm:cxn modelId="{DF5139F8-E92C-4515-9D5F-CE5D05988DC9}" srcId="{218A7D46-A765-48A8-A640-8D3634F68BA8}" destId="{F28CE538-7DA2-4100-987B-5428AF8B69F7}" srcOrd="1" destOrd="0" parTransId="{208E67A7-7510-4B43-A472-34C9F9577865}" sibTransId="{A776DC88-6020-4450-AC9F-64F4BFCDF2EF}"/>
    <dgm:cxn modelId="{9BCE633D-F444-4F4E-AEB3-88173041E88A}" srcId="{7FA502B3-7C5D-44FA-8435-C5F852ACE4AF}" destId="{73CE9B7F-0563-48F1-AE1E-9CBA48E41D50}" srcOrd="1" destOrd="0" parTransId="{D868D7B8-F12A-4854-A397-9B1E2AA5C4C2}" sibTransId="{C2260270-1109-483B-AC47-F38359F16E24}"/>
    <dgm:cxn modelId="{8D5A601C-866F-439C-9454-343487122443}" srcId="{6A9B1260-5812-4FC5-8D7B-F8C78196F209}" destId="{218A7D46-A765-48A8-A640-8D3634F68BA8}" srcOrd="0" destOrd="0" parTransId="{62A724D3-6C66-467B-8505-99E62729E883}" sibTransId="{663E0F5C-6244-4561-BB20-2C0D931A3C54}"/>
    <dgm:cxn modelId="{07F479B2-665B-44EB-A689-98286BD6AC59}" srcId="{19B9DFB4-5140-4E77-BEBD-98F7295929EA}" destId="{EF7AFD38-1B3C-4558-AEFF-3B24DAB1D97D}" srcOrd="1" destOrd="0" parTransId="{C49467D7-0420-4A11-BB55-98209B9155E2}" sibTransId="{B6BF727E-DA74-49A6-A184-3FD1EE17D505}"/>
    <dgm:cxn modelId="{613CED99-0C66-4854-883A-0007181B9669}" type="presOf" srcId="{19B9DFB4-5140-4E77-BEBD-98F7295929EA}" destId="{FF644AC7-102C-4047-BF12-72481B626DF2}" srcOrd="0" destOrd="0" presId="urn:microsoft.com/office/officeart/2005/8/layout/chevron2"/>
    <dgm:cxn modelId="{D36E5AAA-7AB1-4D0C-8B27-19F1BAC62F86}" srcId="{ADC9A44D-8735-42C7-82DF-C15A71110EEA}" destId="{6A9B1260-5812-4FC5-8D7B-F8C78196F209}" srcOrd="2" destOrd="0" parTransId="{732C4275-0F4D-4EC4-B319-88EFACFB3E95}" sibTransId="{0392C093-1964-44DF-BE30-7FEBF4F24A36}"/>
    <dgm:cxn modelId="{7D2667D4-8F0E-4EC5-A1B1-CD158EFDC187}" type="presOf" srcId="{0E72596A-B5B7-4C46-B77F-A0F112AA74EA}" destId="{3AA3B19B-061D-4DD5-9C9E-638C6040BB91}" srcOrd="0" destOrd="0" presId="urn:microsoft.com/office/officeart/2005/8/layout/chevron2"/>
    <dgm:cxn modelId="{860CFFA8-91BD-41F5-8A54-5DE9D6B77A58}" type="presOf" srcId="{DCD95711-F108-453E-A583-0FF381E0E33C}" destId="{FF644AC7-102C-4047-BF12-72481B626DF2}" srcOrd="0" destOrd="1" presId="urn:microsoft.com/office/officeart/2005/8/layout/chevron2"/>
    <dgm:cxn modelId="{18DDB160-08A4-4A04-AC01-8871A0C4EDEF}" srcId="{0E72596A-B5B7-4C46-B77F-A0F112AA74EA}" destId="{19B9DFB4-5140-4E77-BEBD-98F7295929EA}" srcOrd="0" destOrd="0" parTransId="{F7628622-3D70-4652-8541-285CD22C53BB}" sibTransId="{B9B96878-2ED0-445A-BB04-B3E92E6E60C1}"/>
    <dgm:cxn modelId="{80CDF063-8214-442C-8FD2-48D014A9DFE8}" type="presOf" srcId="{EF7AFD38-1B3C-4558-AEFF-3B24DAB1D97D}" destId="{FF644AC7-102C-4047-BF12-72481B626DF2}" srcOrd="0" destOrd="2" presId="urn:microsoft.com/office/officeart/2005/8/layout/chevron2"/>
    <dgm:cxn modelId="{92722618-1DDC-477A-9F03-883BDD82505D}" type="presParOf" srcId="{353A7BA9-971D-4A93-BDE5-762FABCA004D}" destId="{ABF51E64-8B6C-4877-941A-AE779D513EDE}" srcOrd="0" destOrd="0" presId="urn:microsoft.com/office/officeart/2005/8/layout/chevron2"/>
    <dgm:cxn modelId="{485C5686-0A19-4AFF-BCD8-789C17A6F6DC}" type="presParOf" srcId="{ABF51E64-8B6C-4877-941A-AE779D513EDE}" destId="{3AA3B19B-061D-4DD5-9C9E-638C6040BB91}" srcOrd="0" destOrd="0" presId="urn:microsoft.com/office/officeart/2005/8/layout/chevron2"/>
    <dgm:cxn modelId="{1D3B0EAA-B621-4096-A542-105AB53A2501}" type="presParOf" srcId="{ABF51E64-8B6C-4877-941A-AE779D513EDE}" destId="{FF644AC7-102C-4047-BF12-72481B626DF2}" srcOrd="1" destOrd="0" presId="urn:microsoft.com/office/officeart/2005/8/layout/chevron2"/>
    <dgm:cxn modelId="{7DB7C9E6-5D1B-4767-92E8-F03DA3D22D49}" type="presParOf" srcId="{353A7BA9-971D-4A93-BDE5-762FABCA004D}" destId="{DDDF8EF4-7A9F-4F36-B108-FB707391A6B3}" srcOrd="1" destOrd="0" presId="urn:microsoft.com/office/officeart/2005/8/layout/chevron2"/>
    <dgm:cxn modelId="{A7FE93B2-6512-4514-9083-3DE9E22F7502}" type="presParOf" srcId="{353A7BA9-971D-4A93-BDE5-762FABCA004D}" destId="{CFB955A4-F822-4EE2-A9F9-44D12BED8453}" srcOrd="2" destOrd="0" presId="urn:microsoft.com/office/officeart/2005/8/layout/chevron2"/>
    <dgm:cxn modelId="{39336A80-5EE3-4051-A176-0A0FD8F7CA0C}" type="presParOf" srcId="{CFB955A4-F822-4EE2-A9F9-44D12BED8453}" destId="{9A5175C8-B3AB-4B2A-9276-B93128151685}" srcOrd="0" destOrd="0" presId="urn:microsoft.com/office/officeart/2005/8/layout/chevron2"/>
    <dgm:cxn modelId="{BA74C224-D8AC-4C3D-A35C-24DAB2E3B0F8}" type="presParOf" srcId="{CFB955A4-F822-4EE2-A9F9-44D12BED8453}" destId="{484B5A37-5E3A-48C7-986C-2F6D78F1DC7F}" srcOrd="1" destOrd="0" presId="urn:microsoft.com/office/officeart/2005/8/layout/chevron2"/>
    <dgm:cxn modelId="{D6C715BE-012C-4C4D-84EF-F1D453168535}" type="presParOf" srcId="{353A7BA9-971D-4A93-BDE5-762FABCA004D}" destId="{5102CC1B-B008-47FF-987C-C8F7AAAFB9D5}" srcOrd="3" destOrd="0" presId="urn:microsoft.com/office/officeart/2005/8/layout/chevron2"/>
    <dgm:cxn modelId="{12882093-8743-48B2-8D43-EA135DE39600}" type="presParOf" srcId="{353A7BA9-971D-4A93-BDE5-762FABCA004D}" destId="{E24F0D7A-DC1A-4815-9CE6-9A79730383A0}" srcOrd="4" destOrd="0" presId="urn:microsoft.com/office/officeart/2005/8/layout/chevron2"/>
    <dgm:cxn modelId="{CEE9FA32-5E3B-466A-A9DA-BAF663D18286}" type="presParOf" srcId="{E24F0D7A-DC1A-4815-9CE6-9A79730383A0}" destId="{2A70849E-DA1D-4BA3-A55E-7642BB09D5D8}" srcOrd="0" destOrd="0" presId="urn:microsoft.com/office/officeart/2005/8/layout/chevron2"/>
    <dgm:cxn modelId="{EDCA2B8A-FB67-4A0B-98CC-2C4DEDF5AE09}" type="presParOf" srcId="{E24F0D7A-DC1A-4815-9CE6-9A79730383A0}" destId="{A615EAEE-9340-4CDC-AC49-8606A7E105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317DDD5E-EDB5-4047-8066-B6C18D192A3D}" type="presOf" srcId="{9EDFCD49-1342-4C06-897D-EBC918616F71}" destId="{226302DB-1814-4FD8-AF23-BC7DE19AED9E}" srcOrd="0" destOrd="0" presId="urn:microsoft.com/office/officeart/2005/8/layout/chevron1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AC13DDBE-3442-44E2-BC24-36AEC9D251F0}" type="presOf" srcId="{FDABF625-4F72-4D3F-9D84-39C849D3CC75}" destId="{5A711C62-A56C-4C25-B5A4-6516AB7E58A2}" srcOrd="0" destOrd="0" presId="urn:microsoft.com/office/officeart/2005/8/layout/chevron1"/>
    <dgm:cxn modelId="{217E43B1-0371-42FE-93E1-CB3746ABB59C}" type="presOf" srcId="{FAF31AC1-4C5E-4B5F-B6A6-45FE8597A981}" destId="{7052710D-DF76-4055-85F5-3F978757AA2C}" srcOrd="0" destOrd="0" presId="urn:microsoft.com/office/officeart/2005/8/layout/chevron1"/>
    <dgm:cxn modelId="{EA159D4B-7266-41D7-95A3-04B607175851}" type="presOf" srcId="{7C3C9BD4-22B2-456A-AE9C-F0427E7A8FF4}" destId="{F12A21B7-C1FC-471C-867F-BF93D23FBE89}" srcOrd="0" destOrd="0" presId="urn:microsoft.com/office/officeart/2005/8/layout/chevron1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EA5A9B4B-7AA4-4FF6-AFA5-B84CF6F9770F}" type="presParOf" srcId="{F12A21B7-C1FC-471C-867F-BF93D23FBE89}" destId="{226302DB-1814-4FD8-AF23-BC7DE19AED9E}" srcOrd="0" destOrd="0" presId="urn:microsoft.com/office/officeart/2005/8/layout/chevron1"/>
    <dgm:cxn modelId="{17017755-8E3D-4831-8572-8AB4B06BA6DB}" type="presParOf" srcId="{F12A21B7-C1FC-471C-867F-BF93D23FBE89}" destId="{FB31C825-6E1B-4B3F-BAA5-1D80C35D5DEF}" srcOrd="1" destOrd="0" presId="urn:microsoft.com/office/officeart/2005/8/layout/chevron1"/>
    <dgm:cxn modelId="{9DF42393-1AD4-4D55-9F8A-0AFC7A5C4157}" type="presParOf" srcId="{F12A21B7-C1FC-471C-867F-BF93D23FBE89}" destId="{7052710D-DF76-4055-85F5-3F978757AA2C}" srcOrd="2" destOrd="0" presId="urn:microsoft.com/office/officeart/2005/8/layout/chevron1"/>
    <dgm:cxn modelId="{FA8345EA-D5D6-4AA8-95A1-DF9D7B189E05}" type="presParOf" srcId="{F12A21B7-C1FC-471C-867F-BF93D23FBE89}" destId="{F1A09223-CA1A-4C5C-92CF-FE5EBD44980A}" srcOrd="3" destOrd="0" presId="urn:microsoft.com/office/officeart/2005/8/layout/chevron1"/>
    <dgm:cxn modelId="{F8F5A2E3-095C-4F37-AFF7-6E4D637A0FC6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C3FC86A7-F8FE-40E4-9C37-EE6625F102F2}" type="presOf" srcId="{FDABF625-4F72-4D3F-9D84-39C849D3CC75}" destId="{5A711C62-A56C-4C25-B5A4-6516AB7E58A2}" srcOrd="0" destOrd="0" presId="urn:microsoft.com/office/officeart/2005/8/layout/chevron1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484F83FA-837C-46B3-B30A-2DC11C183174}" type="presOf" srcId="{9EDFCD49-1342-4C06-897D-EBC918616F71}" destId="{226302DB-1814-4FD8-AF23-BC7DE19AED9E}" srcOrd="0" destOrd="0" presId="urn:microsoft.com/office/officeart/2005/8/layout/chevron1"/>
    <dgm:cxn modelId="{BCC5206C-B4BF-4B7B-A60B-E146CEFC29AD}" type="presOf" srcId="{7C3C9BD4-22B2-456A-AE9C-F0427E7A8FF4}" destId="{F12A21B7-C1FC-471C-867F-BF93D23FBE89}" srcOrd="0" destOrd="0" presId="urn:microsoft.com/office/officeart/2005/8/layout/chevron1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3E813AE6-0BEB-4B22-BAFB-86B903A09DAE}" type="presOf" srcId="{FAF31AC1-4C5E-4B5F-B6A6-45FE8597A981}" destId="{7052710D-DF76-4055-85F5-3F978757AA2C}" srcOrd="0" destOrd="0" presId="urn:microsoft.com/office/officeart/2005/8/layout/chevron1"/>
    <dgm:cxn modelId="{17EAFE5E-BBAD-4CAF-89C1-9C7F0D4E4480}" type="presParOf" srcId="{F12A21B7-C1FC-471C-867F-BF93D23FBE89}" destId="{226302DB-1814-4FD8-AF23-BC7DE19AED9E}" srcOrd="0" destOrd="0" presId="urn:microsoft.com/office/officeart/2005/8/layout/chevron1"/>
    <dgm:cxn modelId="{22D26187-29DA-4C72-BEC2-3F7D052AC414}" type="presParOf" srcId="{F12A21B7-C1FC-471C-867F-BF93D23FBE89}" destId="{FB31C825-6E1B-4B3F-BAA5-1D80C35D5DEF}" srcOrd="1" destOrd="0" presId="urn:microsoft.com/office/officeart/2005/8/layout/chevron1"/>
    <dgm:cxn modelId="{F95452ED-3272-4637-9086-98382AB51924}" type="presParOf" srcId="{F12A21B7-C1FC-471C-867F-BF93D23FBE89}" destId="{7052710D-DF76-4055-85F5-3F978757AA2C}" srcOrd="2" destOrd="0" presId="urn:microsoft.com/office/officeart/2005/8/layout/chevron1"/>
    <dgm:cxn modelId="{D3E1633C-3936-4377-8A88-1BA49E36C13B}" type="presParOf" srcId="{F12A21B7-C1FC-471C-867F-BF93D23FBE89}" destId="{F1A09223-CA1A-4C5C-92CF-FE5EBD44980A}" srcOrd="3" destOrd="0" presId="urn:microsoft.com/office/officeart/2005/8/layout/chevron1"/>
    <dgm:cxn modelId="{CDFC4C6E-1EAA-4FD3-8AB4-0B47747D9BFA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EA0347A5-3CFE-4708-9208-40BF4138C31F}" type="presOf" srcId="{FDABF625-4F72-4D3F-9D84-39C849D3CC75}" destId="{5A711C62-A56C-4C25-B5A4-6516AB7E58A2}" srcOrd="0" destOrd="0" presId="urn:microsoft.com/office/officeart/2005/8/layout/chevron1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EBCFCE86-5DB8-49C4-8FC4-304A9AC328F2}" type="presOf" srcId="{7C3C9BD4-22B2-456A-AE9C-F0427E7A8FF4}" destId="{F12A21B7-C1FC-471C-867F-BF93D23FBE89}" srcOrd="0" destOrd="0" presId="urn:microsoft.com/office/officeart/2005/8/layout/chevron1"/>
    <dgm:cxn modelId="{34CA615A-1697-41AE-9A06-FF8CB00B3105}" type="presOf" srcId="{FAF31AC1-4C5E-4B5F-B6A6-45FE8597A981}" destId="{7052710D-DF76-4055-85F5-3F978757AA2C}" srcOrd="0" destOrd="0" presId="urn:microsoft.com/office/officeart/2005/8/layout/chevron1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4D1837F9-A4AF-4CC9-8593-3810C2739819}" type="presOf" srcId="{9EDFCD49-1342-4C06-897D-EBC918616F71}" destId="{226302DB-1814-4FD8-AF23-BC7DE19AED9E}" srcOrd="0" destOrd="0" presId="urn:microsoft.com/office/officeart/2005/8/layout/chevron1"/>
    <dgm:cxn modelId="{0803739F-0091-46F0-BE14-C0C5FDD9D4BE}" type="presParOf" srcId="{F12A21B7-C1FC-471C-867F-BF93D23FBE89}" destId="{226302DB-1814-4FD8-AF23-BC7DE19AED9E}" srcOrd="0" destOrd="0" presId="urn:microsoft.com/office/officeart/2005/8/layout/chevron1"/>
    <dgm:cxn modelId="{E3F02134-48B1-4F92-9225-AFEDCA1B578D}" type="presParOf" srcId="{F12A21B7-C1FC-471C-867F-BF93D23FBE89}" destId="{FB31C825-6E1B-4B3F-BAA5-1D80C35D5DEF}" srcOrd="1" destOrd="0" presId="urn:microsoft.com/office/officeart/2005/8/layout/chevron1"/>
    <dgm:cxn modelId="{AB7B31A5-9B40-4778-8E43-512D1611AB85}" type="presParOf" srcId="{F12A21B7-C1FC-471C-867F-BF93D23FBE89}" destId="{7052710D-DF76-4055-85F5-3F978757AA2C}" srcOrd="2" destOrd="0" presId="urn:microsoft.com/office/officeart/2005/8/layout/chevron1"/>
    <dgm:cxn modelId="{835AF5A5-FD6F-415A-A566-469E0530A1C2}" type="presParOf" srcId="{F12A21B7-C1FC-471C-867F-BF93D23FBE89}" destId="{F1A09223-CA1A-4C5C-92CF-FE5EBD44980A}" srcOrd="3" destOrd="0" presId="urn:microsoft.com/office/officeart/2005/8/layout/chevron1"/>
    <dgm:cxn modelId="{2D03B2D2-8E74-499A-AADC-5A861291DB1B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5F7DE1-5EB0-4662-BF33-B9DABF7577B5}" type="presOf" srcId="{7C3C9BD4-22B2-456A-AE9C-F0427E7A8FF4}" destId="{F12A21B7-C1FC-471C-867F-BF93D23FBE89}" srcOrd="0" destOrd="0" presId="urn:microsoft.com/office/officeart/2005/8/layout/chevron1"/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488B59BD-DE2E-4244-9078-0B4D39CF60E7}" type="presOf" srcId="{FDABF625-4F72-4D3F-9D84-39C849D3CC75}" destId="{5A711C62-A56C-4C25-B5A4-6516AB7E58A2}" srcOrd="0" destOrd="0" presId="urn:microsoft.com/office/officeart/2005/8/layout/chevron1"/>
    <dgm:cxn modelId="{8CC9FD29-9671-4777-AAA4-53E967B85F73}" type="presOf" srcId="{9EDFCD49-1342-4C06-897D-EBC918616F71}" destId="{226302DB-1814-4FD8-AF23-BC7DE19AED9E}" srcOrd="0" destOrd="0" presId="urn:microsoft.com/office/officeart/2005/8/layout/chevron1"/>
    <dgm:cxn modelId="{25E63E94-B100-4750-99CD-EC693D502907}" type="presOf" srcId="{FAF31AC1-4C5E-4B5F-B6A6-45FE8597A981}" destId="{7052710D-DF76-4055-85F5-3F978757AA2C}" srcOrd="0" destOrd="0" presId="urn:microsoft.com/office/officeart/2005/8/layout/chevron1"/>
    <dgm:cxn modelId="{3580921A-5699-4151-AE3B-039EDAA4ED9B}" type="presParOf" srcId="{F12A21B7-C1FC-471C-867F-BF93D23FBE89}" destId="{226302DB-1814-4FD8-AF23-BC7DE19AED9E}" srcOrd="0" destOrd="0" presId="urn:microsoft.com/office/officeart/2005/8/layout/chevron1"/>
    <dgm:cxn modelId="{EE193721-9DB5-4DFA-9075-E552AB3CA64D}" type="presParOf" srcId="{F12A21B7-C1FC-471C-867F-BF93D23FBE89}" destId="{FB31C825-6E1B-4B3F-BAA5-1D80C35D5DEF}" srcOrd="1" destOrd="0" presId="urn:microsoft.com/office/officeart/2005/8/layout/chevron1"/>
    <dgm:cxn modelId="{5B6027D6-20DC-4C34-BC49-90421C7E57B2}" type="presParOf" srcId="{F12A21B7-C1FC-471C-867F-BF93D23FBE89}" destId="{7052710D-DF76-4055-85F5-3F978757AA2C}" srcOrd="2" destOrd="0" presId="urn:microsoft.com/office/officeart/2005/8/layout/chevron1"/>
    <dgm:cxn modelId="{B1BA158F-1F8C-4F8E-910F-71E70DA52E21}" type="presParOf" srcId="{F12A21B7-C1FC-471C-867F-BF93D23FBE89}" destId="{F1A09223-CA1A-4C5C-92CF-FE5EBD44980A}" srcOrd="3" destOrd="0" presId="urn:microsoft.com/office/officeart/2005/8/layout/chevron1"/>
    <dgm:cxn modelId="{D47C3A92-37A0-4C79-A728-623E293C84B6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22EFCC-1CD7-4182-970E-DCB8E128EDD2}" type="doc">
      <dgm:prSet loTypeId="urn:microsoft.com/office/officeart/2005/8/layout/hierarchy2" loCatId="hierarchy" qsTypeId="urn:microsoft.com/office/officeart/2005/8/quickstyle/3d5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B9308CD9-D72E-48EB-B94C-801B7D5BE699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Corps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3DDE13F-BFE5-4D5A-924C-4EAD94A9DD8E}" type="parTrans" cxnId="{D8DC19F2-A14A-490B-8A10-5A9BD0281EF0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44BA317-AA8F-49E6-90A1-358540458982}" type="sibTrans" cxnId="{D8DC19F2-A14A-490B-8A10-5A9BD0281EF0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39C4125-C8A4-421E-8EA3-2C7897B1D0CB}">
      <dgm:prSet phldrT="[Text]"/>
      <dgm:spPr/>
      <dgm:t>
        <a:bodyPr/>
        <a:lstStyle/>
        <a:p>
          <a:r>
            <a:rPr lang="en-US" smtClean="0">
              <a:solidFill>
                <a:schemeClr val="tx1">
                  <a:lumMod val="75000"/>
                  <a:lumOff val="25000"/>
                </a:schemeClr>
              </a:solidFill>
            </a:rPr>
            <a:t>Bras Gauche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6CB608E-6A1D-4E9C-A260-98EE9F56DFF8}" type="parTrans" cxnId="{539CC38A-A62D-4E02-8F12-402ED99595C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CDAD8D2-F611-4DE2-A33A-81E30D86922C}" type="sibTrans" cxnId="{539CC38A-A62D-4E02-8F12-402ED99595C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B7D131D-D3DC-42B3-A8F6-0E6A0500022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Main Gauche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8991D9E-EA73-4A20-B737-B129E4EEF9AF}" type="parTrans" cxnId="{61C8832C-02A9-452F-9650-5F7D799D59DA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EA6965C-E836-4209-BFD9-37435DC3F199}" type="sibTrans" cxnId="{61C8832C-02A9-452F-9650-5F7D799D59DA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5D4E265-39A3-4C35-9F7A-943934F776ED}">
      <dgm:prSet phldrT="[Text]"/>
      <dgm:spPr/>
      <dgm:t>
        <a:bodyPr/>
        <a:lstStyle/>
        <a:p>
          <a:r>
            <a:rPr lang="en-US" smtClean="0">
              <a:solidFill>
                <a:schemeClr val="tx1">
                  <a:lumMod val="75000"/>
                  <a:lumOff val="25000"/>
                </a:schemeClr>
              </a:solidFill>
            </a:rPr>
            <a:t>Bras Droit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892F0AB-D8FC-4802-8E5E-A357961998FD}" type="parTrans" cxnId="{0E92A6DF-3864-4598-B7BF-4E0A238C4FFC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79C6131-735F-40FB-ABE1-4908D25FC649}" type="sibTrans" cxnId="{0E92A6DF-3864-4598-B7BF-4E0A238C4FFC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C81CEB5-B451-44DD-AF11-FA091A9DE843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Main </a:t>
          </a:r>
          <a:r>
            <a:rPr lang="en-US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Droite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0DD6ECC-0593-4F53-9F0A-6E47B5DCA1EB}" type="parTrans" cxnId="{9AEE679D-C005-4EB7-8429-06829DCBA44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4F229E0-14BF-4021-978A-D13B521E8D47}" type="sibTrans" cxnId="{9AEE679D-C005-4EB7-8429-06829DCBA44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9A68339-2D34-4108-975B-3C10059C50D5}">
      <dgm:prSet phldrT="[Text]"/>
      <dgm:spPr/>
      <dgm:t>
        <a:bodyPr/>
        <a:lstStyle/>
        <a:p>
          <a:r>
            <a:rPr lang="en-US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Pouce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38B9DEF-859E-43C4-B9B3-CCBDF2E61D35}" type="parTrans" cxnId="{4A508A6A-2F1B-4242-A5B9-5BB388CD886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8BB0A16-9298-4CD0-8D22-72A903B05996}" type="sibTrans" cxnId="{4A508A6A-2F1B-4242-A5B9-5BB388CD886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82A790A-87FD-40A1-9862-4F4703928C22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Index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BF2BCBE-5800-4A9A-8095-7CA288BB3585}" type="parTrans" cxnId="{C2FB327A-98A5-41CF-9AAC-E955636DBC94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ED2FFE5-E18A-452A-AD84-0942E540F57A}" type="sibTrans" cxnId="{C2FB327A-98A5-41CF-9AAC-E955636DBC94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06662BA-E7F1-496A-A161-FA507D090C28}">
      <dgm:prSet phldrT="[Text]"/>
      <dgm:spPr/>
      <dgm:t>
        <a:bodyPr/>
        <a:lstStyle/>
        <a:p>
          <a:r>
            <a:rPr lang="en-US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Majeur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4B814EB-B62A-4AA4-B72B-77FA44D625D3}" type="parTrans" cxnId="{8370FC1A-F7C7-47B5-8AA7-59BCC4636923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40B0BBE-3C5C-44C9-AA83-3929C5339924}" type="sibTrans" cxnId="{8370FC1A-F7C7-47B5-8AA7-59BCC4636923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46AA962-CA31-40D9-84C0-E87CD09172DC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Premiere Phalange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E90997F-BA22-4824-A6F6-BDAFF0D06796}" type="parTrans" cxnId="{931A84D1-342E-421B-B2D1-C757376CEE4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16474BD-B298-4729-8B99-24441DE5DCDF}" type="sibTrans" cxnId="{931A84D1-342E-421B-B2D1-C757376CEE4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405697F-72E6-4649-96F2-4EE6187E6208}">
      <dgm:prSet phldrT="[Text]"/>
      <dgm:spPr/>
      <dgm:t>
        <a:bodyPr/>
        <a:lstStyle/>
        <a:p>
          <a:r>
            <a:rPr lang="en-US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Deuxieme</a:t>
          </a:r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 Phalange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21488D5-29BC-46A0-BEE4-D773EE7FAF90}" type="parTrans" cxnId="{8A6B442E-CE90-4A3C-9F8D-A93DDDF9617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9E8459C-3D68-48D1-AE39-559AE3344B10}" type="sibTrans" cxnId="{8A6B442E-CE90-4A3C-9F8D-A93DDDF9617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95FAFF0-C541-441D-ACC7-872AE6477040}" type="pres">
      <dgm:prSet presAssocID="{7722EFCC-1CD7-4182-970E-DCB8E128ED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E2DB5A-EC56-4A39-B684-D3734313D006}" type="pres">
      <dgm:prSet presAssocID="{B9308CD9-D72E-48EB-B94C-801B7D5BE699}" presName="root1" presStyleCnt="0"/>
      <dgm:spPr/>
    </dgm:pt>
    <dgm:pt modelId="{AC2F1478-FFF3-48CC-B333-29F4E1A283D6}" type="pres">
      <dgm:prSet presAssocID="{B9308CD9-D72E-48EB-B94C-801B7D5BE699}" presName="LevelOneTextNode" presStyleLbl="node0" presStyleIdx="0" presStyleCnt="1">
        <dgm:presLayoutVars>
          <dgm:chPref val="3"/>
        </dgm:presLayoutVars>
      </dgm:prSet>
      <dgm:spPr/>
    </dgm:pt>
    <dgm:pt modelId="{CCC45555-8BC5-42AD-BE5C-F5B763D4DF3F}" type="pres">
      <dgm:prSet presAssocID="{B9308CD9-D72E-48EB-B94C-801B7D5BE699}" presName="level2hierChild" presStyleCnt="0"/>
      <dgm:spPr/>
    </dgm:pt>
    <dgm:pt modelId="{2CE6DF34-C8DB-4AB9-B931-81BE02BFBC64}" type="pres">
      <dgm:prSet presAssocID="{26CB608E-6A1D-4E9C-A260-98EE9F56DFF8}" presName="conn2-1" presStyleLbl="parChTrans1D2" presStyleIdx="0" presStyleCnt="2"/>
      <dgm:spPr/>
    </dgm:pt>
    <dgm:pt modelId="{CA8A292A-9A0C-4C73-8510-088B691FA2CA}" type="pres">
      <dgm:prSet presAssocID="{26CB608E-6A1D-4E9C-A260-98EE9F56DFF8}" presName="connTx" presStyleLbl="parChTrans1D2" presStyleIdx="0" presStyleCnt="2"/>
      <dgm:spPr/>
    </dgm:pt>
    <dgm:pt modelId="{D56E3C58-2093-4738-A475-738B5E416B65}" type="pres">
      <dgm:prSet presAssocID="{639C4125-C8A4-421E-8EA3-2C7897B1D0CB}" presName="root2" presStyleCnt="0"/>
      <dgm:spPr/>
    </dgm:pt>
    <dgm:pt modelId="{0CB154D3-5744-4583-AFE4-4ABDA3F084BB}" type="pres">
      <dgm:prSet presAssocID="{639C4125-C8A4-421E-8EA3-2C7897B1D0CB}" presName="LevelTwoTextNode" presStyleLbl="node2" presStyleIdx="0" presStyleCnt="2">
        <dgm:presLayoutVars>
          <dgm:chPref val="3"/>
        </dgm:presLayoutVars>
      </dgm:prSet>
      <dgm:spPr/>
    </dgm:pt>
    <dgm:pt modelId="{D505BA08-17F4-40DD-8F7F-6B62C37C85CC}" type="pres">
      <dgm:prSet presAssocID="{639C4125-C8A4-421E-8EA3-2C7897B1D0CB}" presName="level3hierChild" presStyleCnt="0"/>
      <dgm:spPr/>
    </dgm:pt>
    <dgm:pt modelId="{C472ECA5-0B39-48F4-998B-2F771F45932B}" type="pres">
      <dgm:prSet presAssocID="{28991D9E-EA73-4A20-B737-B129E4EEF9AF}" presName="conn2-1" presStyleLbl="parChTrans1D3" presStyleIdx="0" presStyleCnt="2"/>
      <dgm:spPr/>
    </dgm:pt>
    <dgm:pt modelId="{273AAE97-2F14-4279-8CAA-A41860C4D3D9}" type="pres">
      <dgm:prSet presAssocID="{28991D9E-EA73-4A20-B737-B129E4EEF9AF}" presName="connTx" presStyleLbl="parChTrans1D3" presStyleIdx="0" presStyleCnt="2"/>
      <dgm:spPr/>
    </dgm:pt>
    <dgm:pt modelId="{2A85D43D-B41B-4763-849E-49A51848FCE6}" type="pres">
      <dgm:prSet presAssocID="{9B7D131D-D3DC-42B3-A8F6-0E6A05000228}" presName="root2" presStyleCnt="0"/>
      <dgm:spPr/>
    </dgm:pt>
    <dgm:pt modelId="{081E2AE6-4F09-4C50-BDF0-D96FB2F2EC92}" type="pres">
      <dgm:prSet presAssocID="{9B7D131D-D3DC-42B3-A8F6-0E6A05000228}" presName="LevelTwoTextNode" presStyleLbl="node3" presStyleIdx="0" presStyleCnt="2">
        <dgm:presLayoutVars>
          <dgm:chPref val="3"/>
        </dgm:presLayoutVars>
      </dgm:prSet>
      <dgm:spPr/>
    </dgm:pt>
    <dgm:pt modelId="{30BBAB82-1319-479B-A434-BB769A36B76F}" type="pres">
      <dgm:prSet presAssocID="{9B7D131D-D3DC-42B3-A8F6-0E6A05000228}" presName="level3hierChild" presStyleCnt="0"/>
      <dgm:spPr/>
    </dgm:pt>
    <dgm:pt modelId="{1528DB2D-591C-4DA4-AC20-52ECEFF3BA24}" type="pres">
      <dgm:prSet presAssocID="{8892F0AB-D8FC-4802-8E5E-A357961998FD}" presName="conn2-1" presStyleLbl="parChTrans1D2" presStyleIdx="1" presStyleCnt="2"/>
      <dgm:spPr/>
    </dgm:pt>
    <dgm:pt modelId="{5FB0AF99-6028-44CC-8680-3CCAEED09221}" type="pres">
      <dgm:prSet presAssocID="{8892F0AB-D8FC-4802-8E5E-A357961998FD}" presName="connTx" presStyleLbl="parChTrans1D2" presStyleIdx="1" presStyleCnt="2"/>
      <dgm:spPr/>
    </dgm:pt>
    <dgm:pt modelId="{482CEAEB-2216-42A3-81EF-AF924D7A15FB}" type="pres">
      <dgm:prSet presAssocID="{65D4E265-39A3-4C35-9F7A-943934F776ED}" presName="root2" presStyleCnt="0"/>
      <dgm:spPr/>
    </dgm:pt>
    <dgm:pt modelId="{7FF3A38E-1F22-4A70-BE2A-7E8FC65BE2A3}" type="pres">
      <dgm:prSet presAssocID="{65D4E265-39A3-4C35-9F7A-943934F776ED}" presName="LevelTwoTextNode" presStyleLbl="node2" presStyleIdx="1" presStyleCnt="2">
        <dgm:presLayoutVars>
          <dgm:chPref val="3"/>
        </dgm:presLayoutVars>
      </dgm:prSet>
      <dgm:spPr/>
    </dgm:pt>
    <dgm:pt modelId="{ACCF70A7-29E5-4276-A5B0-1216AF022982}" type="pres">
      <dgm:prSet presAssocID="{65D4E265-39A3-4C35-9F7A-943934F776ED}" presName="level3hierChild" presStyleCnt="0"/>
      <dgm:spPr/>
    </dgm:pt>
    <dgm:pt modelId="{846D6D2C-21EE-4C46-88D5-31E77E6CA17D}" type="pres">
      <dgm:prSet presAssocID="{C0DD6ECC-0593-4F53-9F0A-6E47B5DCA1EB}" presName="conn2-1" presStyleLbl="parChTrans1D3" presStyleIdx="1" presStyleCnt="2"/>
      <dgm:spPr/>
    </dgm:pt>
    <dgm:pt modelId="{CDDD2D47-A9D7-4CFF-8E9C-F0E24E6CD755}" type="pres">
      <dgm:prSet presAssocID="{C0DD6ECC-0593-4F53-9F0A-6E47B5DCA1EB}" presName="connTx" presStyleLbl="parChTrans1D3" presStyleIdx="1" presStyleCnt="2"/>
      <dgm:spPr/>
    </dgm:pt>
    <dgm:pt modelId="{8F175BB6-684B-4011-B0D0-7749DA78396E}" type="pres">
      <dgm:prSet presAssocID="{5C81CEB5-B451-44DD-AF11-FA091A9DE843}" presName="root2" presStyleCnt="0"/>
      <dgm:spPr/>
    </dgm:pt>
    <dgm:pt modelId="{DED7B27D-B618-4C2F-A527-EDF101AE2254}" type="pres">
      <dgm:prSet presAssocID="{5C81CEB5-B451-44DD-AF11-FA091A9DE843}" presName="LevelTwoTextNode" presStyleLbl="node3" presStyleIdx="1" presStyleCnt="2">
        <dgm:presLayoutVars>
          <dgm:chPref val="3"/>
        </dgm:presLayoutVars>
      </dgm:prSet>
      <dgm:spPr/>
    </dgm:pt>
    <dgm:pt modelId="{FA137E9A-00A8-4F98-A84C-80DEF48A2048}" type="pres">
      <dgm:prSet presAssocID="{5C81CEB5-B451-44DD-AF11-FA091A9DE843}" presName="level3hierChild" presStyleCnt="0"/>
      <dgm:spPr/>
    </dgm:pt>
    <dgm:pt modelId="{4E14C9C9-1FC2-4C16-A07E-5F1ACB63F9D7}" type="pres">
      <dgm:prSet presAssocID="{238B9DEF-859E-43C4-B9B3-CCBDF2E61D35}" presName="conn2-1" presStyleLbl="parChTrans1D4" presStyleIdx="0" presStyleCnt="5"/>
      <dgm:spPr/>
    </dgm:pt>
    <dgm:pt modelId="{BAE0E57A-F331-4363-9735-023B8B6F3DE0}" type="pres">
      <dgm:prSet presAssocID="{238B9DEF-859E-43C4-B9B3-CCBDF2E61D35}" presName="connTx" presStyleLbl="parChTrans1D4" presStyleIdx="0" presStyleCnt="5"/>
      <dgm:spPr/>
    </dgm:pt>
    <dgm:pt modelId="{74315DBC-F07B-41E5-915B-FF764A4AF8FE}" type="pres">
      <dgm:prSet presAssocID="{49A68339-2D34-4108-975B-3C10059C50D5}" presName="root2" presStyleCnt="0"/>
      <dgm:spPr/>
    </dgm:pt>
    <dgm:pt modelId="{C3F5939D-957D-44ED-8CA4-666D191B2DE6}" type="pres">
      <dgm:prSet presAssocID="{49A68339-2D34-4108-975B-3C10059C50D5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D28C29-7B0A-44BF-AD8B-4519A6E12B57}" type="pres">
      <dgm:prSet presAssocID="{49A68339-2D34-4108-975B-3C10059C50D5}" presName="level3hierChild" presStyleCnt="0"/>
      <dgm:spPr/>
    </dgm:pt>
    <dgm:pt modelId="{630E4F46-7CAF-4B8E-AC08-288753B2420A}" type="pres">
      <dgm:prSet presAssocID="{2BF2BCBE-5800-4A9A-8095-7CA288BB3585}" presName="conn2-1" presStyleLbl="parChTrans1D4" presStyleIdx="1" presStyleCnt="5"/>
      <dgm:spPr/>
    </dgm:pt>
    <dgm:pt modelId="{B90A0EC8-7FC6-415D-8268-FA629F75BFDE}" type="pres">
      <dgm:prSet presAssocID="{2BF2BCBE-5800-4A9A-8095-7CA288BB3585}" presName="connTx" presStyleLbl="parChTrans1D4" presStyleIdx="1" presStyleCnt="5"/>
      <dgm:spPr/>
    </dgm:pt>
    <dgm:pt modelId="{60FDBE00-D98D-4C5D-A299-27074F9788C9}" type="pres">
      <dgm:prSet presAssocID="{E82A790A-87FD-40A1-9862-4F4703928C22}" presName="root2" presStyleCnt="0"/>
      <dgm:spPr/>
    </dgm:pt>
    <dgm:pt modelId="{AD7F1522-0BB5-41F9-8AA8-B4C9637B4426}" type="pres">
      <dgm:prSet presAssocID="{E82A790A-87FD-40A1-9862-4F4703928C22}" presName="LevelTwoTextNode" presStyleLbl="node4" presStyleIdx="1" presStyleCnt="5">
        <dgm:presLayoutVars>
          <dgm:chPref val="3"/>
        </dgm:presLayoutVars>
      </dgm:prSet>
      <dgm:spPr/>
    </dgm:pt>
    <dgm:pt modelId="{DC4C553F-1132-4907-9E78-3D4D218243E6}" type="pres">
      <dgm:prSet presAssocID="{E82A790A-87FD-40A1-9862-4F4703928C22}" presName="level3hierChild" presStyleCnt="0"/>
      <dgm:spPr/>
    </dgm:pt>
    <dgm:pt modelId="{D3192C30-B2DA-461B-9355-5FEF3A576A74}" type="pres">
      <dgm:prSet presAssocID="{24B814EB-B62A-4AA4-B72B-77FA44D625D3}" presName="conn2-1" presStyleLbl="parChTrans1D4" presStyleIdx="2" presStyleCnt="5"/>
      <dgm:spPr/>
    </dgm:pt>
    <dgm:pt modelId="{963AD00E-EF37-403E-9838-492F38FF6EB8}" type="pres">
      <dgm:prSet presAssocID="{24B814EB-B62A-4AA4-B72B-77FA44D625D3}" presName="connTx" presStyleLbl="parChTrans1D4" presStyleIdx="2" presStyleCnt="5"/>
      <dgm:spPr/>
    </dgm:pt>
    <dgm:pt modelId="{7D9AD4AE-65C8-46EA-B1DC-BB0EBF001202}" type="pres">
      <dgm:prSet presAssocID="{C06662BA-E7F1-496A-A161-FA507D090C28}" presName="root2" presStyleCnt="0"/>
      <dgm:spPr/>
    </dgm:pt>
    <dgm:pt modelId="{4B02075A-C264-491B-95D6-961C2CC764FD}" type="pres">
      <dgm:prSet presAssocID="{C06662BA-E7F1-496A-A161-FA507D090C28}" presName="LevelTwoTextNode" presStyleLbl="node4" presStyleIdx="2" presStyleCnt="5">
        <dgm:presLayoutVars>
          <dgm:chPref val="3"/>
        </dgm:presLayoutVars>
      </dgm:prSet>
      <dgm:spPr/>
    </dgm:pt>
    <dgm:pt modelId="{1155B694-C315-4296-9EE9-6781EA61281F}" type="pres">
      <dgm:prSet presAssocID="{C06662BA-E7F1-496A-A161-FA507D090C28}" presName="level3hierChild" presStyleCnt="0"/>
      <dgm:spPr/>
    </dgm:pt>
    <dgm:pt modelId="{B6803905-B0C6-458A-9859-16C273DB8F7F}" type="pres">
      <dgm:prSet presAssocID="{EE90997F-BA22-4824-A6F6-BDAFF0D06796}" presName="conn2-1" presStyleLbl="parChTrans1D4" presStyleIdx="3" presStyleCnt="5"/>
      <dgm:spPr/>
    </dgm:pt>
    <dgm:pt modelId="{1D1DE9F2-1F3D-4A73-B909-98D69CACB597}" type="pres">
      <dgm:prSet presAssocID="{EE90997F-BA22-4824-A6F6-BDAFF0D06796}" presName="connTx" presStyleLbl="parChTrans1D4" presStyleIdx="3" presStyleCnt="5"/>
      <dgm:spPr/>
    </dgm:pt>
    <dgm:pt modelId="{0758B94B-945B-4A87-BDE2-79D9F0B465F2}" type="pres">
      <dgm:prSet presAssocID="{F46AA962-CA31-40D9-84C0-E87CD09172DC}" presName="root2" presStyleCnt="0"/>
      <dgm:spPr/>
    </dgm:pt>
    <dgm:pt modelId="{02D8E4EF-EFC6-4AF2-A236-D38F13ECB8DD}" type="pres">
      <dgm:prSet presAssocID="{F46AA962-CA31-40D9-84C0-E87CD09172D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B799EB-6472-4EB5-95BB-A7EE61B7835A}" type="pres">
      <dgm:prSet presAssocID="{F46AA962-CA31-40D9-84C0-E87CD09172DC}" presName="level3hierChild" presStyleCnt="0"/>
      <dgm:spPr/>
    </dgm:pt>
    <dgm:pt modelId="{9C939290-AC3F-4471-96CB-906B65840C29}" type="pres">
      <dgm:prSet presAssocID="{F21488D5-29BC-46A0-BEE4-D773EE7FAF90}" presName="conn2-1" presStyleLbl="parChTrans1D4" presStyleIdx="4" presStyleCnt="5"/>
      <dgm:spPr/>
    </dgm:pt>
    <dgm:pt modelId="{C3F57B17-E493-4452-8F9E-044EEBAF7ADD}" type="pres">
      <dgm:prSet presAssocID="{F21488D5-29BC-46A0-BEE4-D773EE7FAF90}" presName="connTx" presStyleLbl="parChTrans1D4" presStyleIdx="4" presStyleCnt="5"/>
      <dgm:spPr/>
    </dgm:pt>
    <dgm:pt modelId="{5E1FEBCA-3AA2-4FD5-B992-152234DF7B32}" type="pres">
      <dgm:prSet presAssocID="{0405697F-72E6-4649-96F2-4EE6187E6208}" presName="root2" presStyleCnt="0"/>
      <dgm:spPr/>
    </dgm:pt>
    <dgm:pt modelId="{C449CD3B-4EFF-4285-A17A-DF629AA69339}" type="pres">
      <dgm:prSet presAssocID="{0405697F-72E6-4649-96F2-4EE6187E620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AF1FF6-B2EE-4373-9AC3-1989B195F6E4}" type="pres">
      <dgm:prSet presAssocID="{0405697F-72E6-4649-96F2-4EE6187E6208}" presName="level3hierChild" presStyleCnt="0"/>
      <dgm:spPr/>
    </dgm:pt>
  </dgm:ptLst>
  <dgm:cxnLst>
    <dgm:cxn modelId="{8370FC1A-F7C7-47B5-8AA7-59BCC4636923}" srcId="{5C81CEB5-B451-44DD-AF11-FA091A9DE843}" destId="{C06662BA-E7F1-496A-A161-FA507D090C28}" srcOrd="2" destOrd="0" parTransId="{24B814EB-B62A-4AA4-B72B-77FA44D625D3}" sibTransId="{A40B0BBE-3C5C-44C9-AA83-3929C5339924}"/>
    <dgm:cxn modelId="{281FD31C-080F-4F09-9704-317DA6E4DADD}" type="presOf" srcId="{B9308CD9-D72E-48EB-B94C-801B7D5BE699}" destId="{AC2F1478-FFF3-48CC-B333-29F4E1A283D6}" srcOrd="0" destOrd="0" presId="urn:microsoft.com/office/officeart/2005/8/layout/hierarchy2"/>
    <dgm:cxn modelId="{663F55AD-BFA5-44E1-941D-DD1734BA9787}" type="presOf" srcId="{E82A790A-87FD-40A1-9862-4F4703928C22}" destId="{AD7F1522-0BB5-41F9-8AA8-B4C9637B4426}" srcOrd="0" destOrd="0" presId="urn:microsoft.com/office/officeart/2005/8/layout/hierarchy2"/>
    <dgm:cxn modelId="{C528F6C7-08D0-4070-BD5D-AB1B752BF2E2}" type="presOf" srcId="{5C81CEB5-B451-44DD-AF11-FA091A9DE843}" destId="{DED7B27D-B618-4C2F-A527-EDF101AE2254}" srcOrd="0" destOrd="0" presId="urn:microsoft.com/office/officeart/2005/8/layout/hierarchy2"/>
    <dgm:cxn modelId="{FDA457DE-F438-49D2-9B5F-419E91B3881F}" type="presOf" srcId="{28991D9E-EA73-4A20-B737-B129E4EEF9AF}" destId="{273AAE97-2F14-4279-8CAA-A41860C4D3D9}" srcOrd="1" destOrd="0" presId="urn:microsoft.com/office/officeart/2005/8/layout/hierarchy2"/>
    <dgm:cxn modelId="{D8DC19F2-A14A-490B-8A10-5A9BD0281EF0}" srcId="{7722EFCC-1CD7-4182-970E-DCB8E128EDD2}" destId="{B9308CD9-D72E-48EB-B94C-801B7D5BE699}" srcOrd="0" destOrd="0" parTransId="{C3DDE13F-BFE5-4D5A-924C-4EAD94A9DD8E}" sibTransId="{C44BA317-AA8F-49E6-90A1-358540458982}"/>
    <dgm:cxn modelId="{4A508A6A-2F1B-4242-A5B9-5BB388CD886B}" srcId="{5C81CEB5-B451-44DD-AF11-FA091A9DE843}" destId="{49A68339-2D34-4108-975B-3C10059C50D5}" srcOrd="0" destOrd="0" parTransId="{238B9DEF-859E-43C4-B9B3-CCBDF2E61D35}" sibTransId="{08BB0A16-9298-4CD0-8D22-72A903B05996}"/>
    <dgm:cxn modelId="{9DAA9C5C-3675-460A-B100-33E8303BA3A0}" type="presOf" srcId="{F46AA962-CA31-40D9-84C0-E87CD09172DC}" destId="{02D8E4EF-EFC6-4AF2-A236-D38F13ECB8DD}" srcOrd="0" destOrd="0" presId="urn:microsoft.com/office/officeart/2005/8/layout/hierarchy2"/>
    <dgm:cxn modelId="{307972FA-6B19-43CE-8C3E-F5F7F6859EE8}" type="presOf" srcId="{F21488D5-29BC-46A0-BEE4-D773EE7FAF90}" destId="{9C939290-AC3F-4471-96CB-906B65840C29}" srcOrd="0" destOrd="0" presId="urn:microsoft.com/office/officeart/2005/8/layout/hierarchy2"/>
    <dgm:cxn modelId="{C2FB327A-98A5-41CF-9AAC-E955636DBC94}" srcId="{5C81CEB5-B451-44DD-AF11-FA091A9DE843}" destId="{E82A790A-87FD-40A1-9862-4F4703928C22}" srcOrd="1" destOrd="0" parTransId="{2BF2BCBE-5800-4A9A-8095-7CA288BB3585}" sibTransId="{5ED2FFE5-E18A-452A-AD84-0942E540F57A}"/>
    <dgm:cxn modelId="{B22D5B3C-2B4A-4851-B59C-94F656A89B86}" type="presOf" srcId="{238B9DEF-859E-43C4-B9B3-CCBDF2E61D35}" destId="{BAE0E57A-F331-4363-9735-023B8B6F3DE0}" srcOrd="1" destOrd="0" presId="urn:microsoft.com/office/officeart/2005/8/layout/hierarchy2"/>
    <dgm:cxn modelId="{FE235940-0998-4636-B67D-8DDED9292813}" type="presOf" srcId="{26CB608E-6A1D-4E9C-A260-98EE9F56DFF8}" destId="{CA8A292A-9A0C-4C73-8510-088B691FA2CA}" srcOrd="1" destOrd="0" presId="urn:microsoft.com/office/officeart/2005/8/layout/hierarchy2"/>
    <dgm:cxn modelId="{A1FC5DD3-DA6E-4AA9-8FFF-44A4D9FF3099}" type="presOf" srcId="{0405697F-72E6-4649-96F2-4EE6187E6208}" destId="{C449CD3B-4EFF-4285-A17A-DF629AA69339}" srcOrd="0" destOrd="0" presId="urn:microsoft.com/office/officeart/2005/8/layout/hierarchy2"/>
    <dgm:cxn modelId="{3EEF9D70-6F37-4B31-98E4-3B81BFAD22D3}" type="presOf" srcId="{EE90997F-BA22-4824-A6F6-BDAFF0D06796}" destId="{1D1DE9F2-1F3D-4A73-B909-98D69CACB597}" srcOrd="1" destOrd="0" presId="urn:microsoft.com/office/officeart/2005/8/layout/hierarchy2"/>
    <dgm:cxn modelId="{57E56793-1C7E-4D61-9A22-F996326DC00A}" type="presOf" srcId="{26CB608E-6A1D-4E9C-A260-98EE9F56DFF8}" destId="{2CE6DF34-C8DB-4AB9-B931-81BE02BFBC64}" srcOrd="0" destOrd="0" presId="urn:microsoft.com/office/officeart/2005/8/layout/hierarchy2"/>
    <dgm:cxn modelId="{DF5B6119-6981-4DD7-B5A0-05C9DF07BF80}" type="presOf" srcId="{28991D9E-EA73-4A20-B737-B129E4EEF9AF}" destId="{C472ECA5-0B39-48F4-998B-2F771F45932B}" srcOrd="0" destOrd="0" presId="urn:microsoft.com/office/officeart/2005/8/layout/hierarchy2"/>
    <dgm:cxn modelId="{50EEDEFA-507E-475D-A139-018FBDFF11F3}" type="presOf" srcId="{639C4125-C8A4-421E-8EA3-2C7897B1D0CB}" destId="{0CB154D3-5744-4583-AFE4-4ABDA3F084BB}" srcOrd="0" destOrd="0" presId="urn:microsoft.com/office/officeart/2005/8/layout/hierarchy2"/>
    <dgm:cxn modelId="{839083FD-CF02-49CB-985D-854DAAC9091B}" type="presOf" srcId="{49A68339-2D34-4108-975B-3C10059C50D5}" destId="{C3F5939D-957D-44ED-8CA4-666D191B2DE6}" srcOrd="0" destOrd="0" presId="urn:microsoft.com/office/officeart/2005/8/layout/hierarchy2"/>
    <dgm:cxn modelId="{61C8832C-02A9-452F-9650-5F7D799D59DA}" srcId="{639C4125-C8A4-421E-8EA3-2C7897B1D0CB}" destId="{9B7D131D-D3DC-42B3-A8F6-0E6A05000228}" srcOrd="0" destOrd="0" parTransId="{28991D9E-EA73-4A20-B737-B129E4EEF9AF}" sibTransId="{FEA6965C-E836-4209-BFD9-37435DC3F199}"/>
    <dgm:cxn modelId="{AE085B84-5867-4B4A-AED9-2673E87D237C}" type="presOf" srcId="{7722EFCC-1CD7-4182-970E-DCB8E128EDD2}" destId="{095FAFF0-C541-441D-ACC7-872AE6477040}" srcOrd="0" destOrd="0" presId="urn:microsoft.com/office/officeart/2005/8/layout/hierarchy2"/>
    <dgm:cxn modelId="{A9DA95A0-5926-4B81-9D01-D52C0C2F8C2E}" type="presOf" srcId="{238B9DEF-859E-43C4-B9B3-CCBDF2E61D35}" destId="{4E14C9C9-1FC2-4C16-A07E-5F1ACB63F9D7}" srcOrd="0" destOrd="0" presId="urn:microsoft.com/office/officeart/2005/8/layout/hierarchy2"/>
    <dgm:cxn modelId="{931A84D1-342E-421B-B2D1-C757376CEE4F}" srcId="{C06662BA-E7F1-496A-A161-FA507D090C28}" destId="{F46AA962-CA31-40D9-84C0-E87CD09172DC}" srcOrd="0" destOrd="0" parTransId="{EE90997F-BA22-4824-A6F6-BDAFF0D06796}" sibTransId="{F16474BD-B298-4729-8B99-24441DE5DCDF}"/>
    <dgm:cxn modelId="{6AFD513C-AF16-4570-A451-E82AC58C6FC7}" type="presOf" srcId="{2BF2BCBE-5800-4A9A-8095-7CA288BB3585}" destId="{630E4F46-7CAF-4B8E-AC08-288753B2420A}" srcOrd="0" destOrd="0" presId="urn:microsoft.com/office/officeart/2005/8/layout/hierarchy2"/>
    <dgm:cxn modelId="{532DC1D3-959E-4AF1-86DE-8267B9D021FB}" type="presOf" srcId="{8892F0AB-D8FC-4802-8E5E-A357961998FD}" destId="{5FB0AF99-6028-44CC-8680-3CCAEED09221}" srcOrd="1" destOrd="0" presId="urn:microsoft.com/office/officeart/2005/8/layout/hierarchy2"/>
    <dgm:cxn modelId="{A590B31A-3C06-4AB8-BDDE-55F1B3CE3BB0}" type="presOf" srcId="{F21488D5-29BC-46A0-BEE4-D773EE7FAF90}" destId="{C3F57B17-E493-4452-8F9E-044EEBAF7ADD}" srcOrd="1" destOrd="0" presId="urn:microsoft.com/office/officeart/2005/8/layout/hierarchy2"/>
    <dgm:cxn modelId="{85936CDD-76D9-4DD2-BE02-5ADF1C191575}" type="presOf" srcId="{C0DD6ECC-0593-4F53-9F0A-6E47B5DCA1EB}" destId="{846D6D2C-21EE-4C46-88D5-31E77E6CA17D}" srcOrd="0" destOrd="0" presId="urn:microsoft.com/office/officeart/2005/8/layout/hierarchy2"/>
    <dgm:cxn modelId="{9AEE679D-C005-4EB7-8429-06829DCBA446}" srcId="{65D4E265-39A3-4C35-9F7A-943934F776ED}" destId="{5C81CEB5-B451-44DD-AF11-FA091A9DE843}" srcOrd="0" destOrd="0" parTransId="{C0DD6ECC-0593-4F53-9F0A-6E47B5DCA1EB}" sibTransId="{54F229E0-14BF-4021-978A-D13B521E8D47}"/>
    <dgm:cxn modelId="{6FECF3A0-A337-41B8-848F-B55933C02FCD}" type="presOf" srcId="{24B814EB-B62A-4AA4-B72B-77FA44D625D3}" destId="{D3192C30-B2DA-461B-9355-5FEF3A576A74}" srcOrd="0" destOrd="0" presId="urn:microsoft.com/office/officeart/2005/8/layout/hierarchy2"/>
    <dgm:cxn modelId="{E9FFAF88-6FE2-4D69-AE9C-52A1C0071473}" type="presOf" srcId="{C06662BA-E7F1-496A-A161-FA507D090C28}" destId="{4B02075A-C264-491B-95D6-961C2CC764FD}" srcOrd="0" destOrd="0" presId="urn:microsoft.com/office/officeart/2005/8/layout/hierarchy2"/>
    <dgm:cxn modelId="{539CC38A-A62D-4E02-8F12-402ED99595CD}" srcId="{B9308CD9-D72E-48EB-B94C-801B7D5BE699}" destId="{639C4125-C8A4-421E-8EA3-2C7897B1D0CB}" srcOrd="0" destOrd="0" parTransId="{26CB608E-6A1D-4E9C-A260-98EE9F56DFF8}" sibTransId="{9CDAD8D2-F611-4DE2-A33A-81E30D86922C}"/>
    <dgm:cxn modelId="{D1D792C3-78FE-4635-A49A-7009A803A230}" type="presOf" srcId="{24B814EB-B62A-4AA4-B72B-77FA44D625D3}" destId="{963AD00E-EF37-403E-9838-492F38FF6EB8}" srcOrd="1" destOrd="0" presId="urn:microsoft.com/office/officeart/2005/8/layout/hierarchy2"/>
    <dgm:cxn modelId="{0939750E-E80D-447E-A9DA-5D3858828D54}" type="presOf" srcId="{65D4E265-39A3-4C35-9F7A-943934F776ED}" destId="{7FF3A38E-1F22-4A70-BE2A-7E8FC65BE2A3}" srcOrd="0" destOrd="0" presId="urn:microsoft.com/office/officeart/2005/8/layout/hierarchy2"/>
    <dgm:cxn modelId="{FC070732-DA82-4491-9765-93AFE4974771}" type="presOf" srcId="{EE90997F-BA22-4824-A6F6-BDAFF0D06796}" destId="{B6803905-B0C6-458A-9859-16C273DB8F7F}" srcOrd="0" destOrd="0" presId="urn:microsoft.com/office/officeart/2005/8/layout/hierarchy2"/>
    <dgm:cxn modelId="{C2BC838A-B777-4D8C-9EE9-4F27A6F5E9B4}" type="presOf" srcId="{C0DD6ECC-0593-4F53-9F0A-6E47B5DCA1EB}" destId="{CDDD2D47-A9D7-4CFF-8E9C-F0E24E6CD755}" srcOrd="1" destOrd="0" presId="urn:microsoft.com/office/officeart/2005/8/layout/hierarchy2"/>
    <dgm:cxn modelId="{80F049ED-17A3-4945-86F8-CFCE8FDFF9EC}" type="presOf" srcId="{2BF2BCBE-5800-4A9A-8095-7CA288BB3585}" destId="{B90A0EC8-7FC6-415D-8268-FA629F75BFDE}" srcOrd="1" destOrd="0" presId="urn:microsoft.com/office/officeart/2005/8/layout/hierarchy2"/>
    <dgm:cxn modelId="{0E92A6DF-3864-4598-B7BF-4E0A238C4FFC}" srcId="{B9308CD9-D72E-48EB-B94C-801B7D5BE699}" destId="{65D4E265-39A3-4C35-9F7A-943934F776ED}" srcOrd="1" destOrd="0" parTransId="{8892F0AB-D8FC-4802-8E5E-A357961998FD}" sibTransId="{279C6131-735F-40FB-ABE1-4908D25FC649}"/>
    <dgm:cxn modelId="{8A6B442E-CE90-4A3C-9F8D-A93DDDF9617D}" srcId="{F46AA962-CA31-40D9-84C0-E87CD09172DC}" destId="{0405697F-72E6-4649-96F2-4EE6187E6208}" srcOrd="0" destOrd="0" parTransId="{F21488D5-29BC-46A0-BEE4-D773EE7FAF90}" sibTransId="{69E8459C-3D68-48D1-AE39-559AE3344B10}"/>
    <dgm:cxn modelId="{DFAF658A-DFE9-4D4C-AB1B-F48AFEB1B6FA}" type="presOf" srcId="{8892F0AB-D8FC-4802-8E5E-A357961998FD}" destId="{1528DB2D-591C-4DA4-AC20-52ECEFF3BA24}" srcOrd="0" destOrd="0" presId="urn:microsoft.com/office/officeart/2005/8/layout/hierarchy2"/>
    <dgm:cxn modelId="{0090E701-4542-4BA3-BB48-E055E7481944}" type="presOf" srcId="{9B7D131D-D3DC-42B3-A8F6-0E6A05000228}" destId="{081E2AE6-4F09-4C50-BDF0-D96FB2F2EC92}" srcOrd="0" destOrd="0" presId="urn:microsoft.com/office/officeart/2005/8/layout/hierarchy2"/>
    <dgm:cxn modelId="{62C8FD09-1CF2-483A-A36C-180841B8C611}" type="presParOf" srcId="{095FAFF0-C541-441D-ACC7-872AE6477040}" destId="{7FE2DB5A-EC56-4A39-B684-D3734313D006}" srcOrd="0" destOrd="0" presId="urn:microsoft.com/office/officeart/2005/8/layout/hierarchy2"/>
    <dgm:cxn modelId="{75DCA499-4E74-471D-A648-87038B9EE311}" type="presParOf" srcId="{7FE2DB5A-EC56-4A39-B684-D3734313D006}" destId="{AC2F1478-FFF3-48CC-B333-29F4E1A283D6}" srcOrd="0" destOrd="0" presId="urn:microsoft.com/office/officeart/2005/8/layout/hierarchy2"/>
    <dgm:cxn modelId="{490994BE-6184-4C62-91FB-527CEDEE536E}" type="presParOf" srcId="{7FE2DB5A-EC56-4A39-B684-D3734313D006}" destId="{CCC45555-8BC5-42AD-BE5C-F5B763D4DF3F}" srcOrd="1" destOrd="0" presId="urn:microsoft.com/office/officeart/2005/8/layout/hierarchy2"/>
    <dgm:cxn modelId="{8088BE33-0CF6-419D-8E07-908EAFB31D3A}" type="presParOf" srcId="{CCC45555-8BC5-42AD-BE5C-F5B763D4DF3F}" destId="{2CE6DF34-C8DB-4AB9-B931-81BE02BFBC64}" srcOrd="0" destOrd="0" presId="urn:microsoft.com/office/officeart/2005/8/layout/hierarchy2"/>
    <dgm:cxn modelId="{5DAF9ACC-6680-41BE-AC43-E46C77116406}" type="presParOf" srcId="{2CE6DF34-C8DB-4AB9-B931-81BE02BFBC64}" destId="{CA8A292A-9A0C-4C73-8510-088B691FA2CA}" srcOrd="0" destOrd="0" presId="urn:microsoft.com/office/officeart/2005/8/layout/hierarchy2"/>
    <dgm:cxn modelId="{094BF4DE-8E34-4E0C-AF63-73930B1BBB7A}" type="presParOf" srcId="{CCC45555-8BC5-42AD-BE5C-F5B763D4DF3F}" destId="{D56E3C58-2093-4738-A475-738B5E416B65}" srcOrd="1" destOrd="0" presId="urn:microsoft.com/office/officeart/2005/8/layout/hierarchy2"/>
    <dgm:cxn modelId="{C9E44A52-2E1C-4E7D-901C-58515896EBDF}" type="presParOf" srcId="{D56E3C58-2093-4738-A475-738B5E416B65}" destId="{0CB154D3-5744-4583-AFE4-4ABDA3F084BB}" srcOrd="0" destOrd="0" presId="urn:microsoft.com/office/officeart/2005/8/layout/hierarchy2"/>
    <dgm:cxn modelId="{32E7EF65-65F8-4FFF-B7BE-851C56F6DD1C}" type="presParOf" srcId="{D56E3C58-2093-4738-A475-738B5E416B65}" destId="{D505BA08-17F4-40DD-8F7F-6B62C37C85CC}" srcOrd="1" destOrd="0" presId="urn:microsoft.com/office/officeart/2005/8/layout/hierarchy2"/>
    <dgm:cxn modelId="{873ADCC4-A01B-4FAB-91D8-815E0BCD96C7}" type="presParOf" srcId="{D505BA08-17F4-40DD-8F7F-6B62C37C85CC}" destId="{C472ECA5-0B39-48F4-998B-2F771F45932B}" srcOrd="0" destOrd="0" presId="urn:microsoft.com/office/officeart/2005/8/layout/hierarchy2"/>
    <dgm:cxn modelId="{9C16925D-1A76-4F94-A06D-87B8B0964A7F}" type="presParOf" srcId="{C472ECA5-0B39-48F4-998B-2F771F45932B}" destId="{273AAE97-2F14-4279-8CAA-A41860C4D3D9}" srcOrd="0" destOrd="0" presId="urn:microsoft.com/office/officeart/2005/8/layout/hierarchy2"/>
    <dgm:cxn modelId="{AEAB1FD3-56DE-464A-A38F-6C39A8FBF755}" type="presParOf" srcId="{D505BA08-17F4-40DD-8F7F-6B62C37C85CC}" destId="{2A85D43D-B41B-4763-849E-49A51848FCE6}" srcOrd="1" destOrd="0" presId="urn:microsoft.com/office/officeart/2005/8/layout/hierarchy2"/>
    <dgm:cxn modelId="{BD5C4FB9-5FD0-45C3-A344-D3A344A68DC4}" type="presParOf" srcId="{2A85D43D-B41B-4763-849E-49A51848FCE6}" destId="{081E2AE6-4F09-4C50-BDF0-D96FB2F2EC92}" srcOrd="0" destOrd="0" presId="urn:microsoft.com/office/officeart/2005/8/layout/hierarchy2"/>
    <dgm:cxn modelId="{C1483108-40B1-4A2D-BD6B-B36581D93C5F}" type="presParOf" srcId="{2A85D43D-B41B-4763-849E-49A51848FCE6}" destId="{30BBAB82-1319-479B-A434-BB769A36B76F}" srcOrd="1" destOrd="0" presId="urn:microsoft.com/office/officeart/2005/8/layout/hierarchy2"/>
    <dgm:cxn modelId="{7114158F-8853-4AAC-BCF9-181A70C2F136}" type="presParOf" srcId="{CCC45555-8BC5-42AD-BE5C-F5B763D4DF3F}" destId="{1528DB2D-591C-4DA4-AC20-52ECEFF3BA24}" srcOrd="2" destOrd="0" presId="urn:microsoft.com/office/officeart/2005/8/layout/hierarchy2"/>
    <dgm:cxn modelId="{BF00AA73-C006-4162-A036-EC71DA4F978C}" type="presParOf" srcId="{1528DB2D-591C-4DA4-AC20-52ECEFF3BA24}" destId="{5FB0AF99-6028-44CC-8680-3CCAEED09221}" srcOrd="0" destOrd="0" presId="urn:microsoft.com/office/officeart/2005/8/layout/hierarchy2"/>
    <dgm:cxn modelId="{9A1F0F31-6786-423C-B899-D7F7F1A84018}" type="presParOf" srcId="{CCC45555-8BC5-42AD-BE5C-F5B763D4DF3F}" destId="{482CEAEB-2216-42A3-81EF-AF924D7A15FB}" srcOrd="3" destOrd="0" presId="urn:microsoft.com/office/officeart/2005/8/layout/hierarchy2"/>
    <dgm:cxn modelId="{D94D9F32-49C6-4F52-ABA5-AF24647668A3}" type="presParOf" srcId="{482CEAEB-2216-42A3-81EF-AF924D7A15FB}" destId="{7FF3A38E-1F22-4A70-BE2A-7E8FC65BE2A3}" srcOrd="0" destOrd="0" presId="urn:microsoft.com/office/officeart/2005/8/layout/hierarchy2"/>
    <dgm:cxn modelId="{0894B26B-4BC2-4D91-9BBF-9DCACA425A48}" type="presParOf" srcId="{482CEAEB-2216-42A3-81EF-AF924D7A15FB}" destId="{ACCF70A7-29E5-4276-A5B0-1216AF022982}" srcOrd="1" destOrd="0" presId="urn:microsoft.com/office/officeart/2005/8/layout/hierarchy2"/>
    <dgm:cxn modelId="{8863572D-1073-47E9-8BF4-82528CD140A2}" type="presParOf" srcId="{ACCF70A7-29E5-4276-A5B0-1216AF022982}" destId="{846D6D2C-21EE-4C46-88D5-31E77E6CA17D}" srcOrd="0" destOrd="0" presId="urn:microsoft.com/office/officeart/2005/8/layout/hierarchy2"/>
    <dgm:cxn modelId="{0DCAA5E5-63AA-4C9A-9EC0-85FBFB06AA2B}" type="presParOf" srcId="{846D6D2C-21EE-4C46-88D5-31E77E6CA17D}" destId="{CDDD2D47-A9D7-4CFF-8E9C-F0E24E6CD755}" srcOrd="0" destOrd="0" presId="urn:microsoft.com/office/officeart/2005/8/layout/hierarchy2"/>
    <dgm:cxn modelId="{834D9086-6F32-4013-A749-43190C5ADB13}" type="presParOf" srcId="{ACCF70A7-29E5-4276-A5B0-1216AF022982}" destId="{8F175BB6-684B-4011-B0D0-7749DA78396E}" srcOrd="1" destOrd="0" presId="urn:microsoft.com/office/officeart/2005/8/layout/hierarchy2"/>
    <dgm:cxn modelId="{C2F1363F-4B87-4665-93AF-88870D7DD5D7}" type="presParOf" srcId="{8F175BB6-684B-4011-B0D0-7749DA78396E}" destId="{DED7B27D-B618-4C2F-A527-EDF101AE2254}" srcOrd="0" destOrd="0" presId="urn:microsoft.com/office/officeart/2005/8/layout/hierarchy2"/>
    <dgm:cxn modelId="{2CB3C13A-6E7D-4433-BEC7-8E87648FF35A}" type="presParOf" srcId="{8F175BB6-684B-4011-B0D0-7749DA78396E}" destId="{FA137E9A-00A8-4F98-A84C-80DEF48A2048}" srcOrd="1" destOrd="0" presId="urn:microsoft.com/office/officeart/2005/8/layout/hierarchy2"/>
    <dgm:cxn modelId="{69D1FF70-C08B-4965-A801-67A1B722F299}" type="presParOf" srcId="{FA137E9A-00A8-4F98-A84C-80DEF48A2048}" destId="{4E14C9C9-1FC2-4C16-A07E-5F1ACB63F9D7}" srcOrd="0" destOrd="0" presId="urn:microsoft.com/office/officeart/2005/8/layout/hierarchy2"/>
    <dgm:cxn modelId="{729ACCC7-DD08-4271-B0E5-A406579BB1E8}" type="presParOf" srcId="{4E14C9C9-1FC2-4C16-A07E-5F1ACB63F9D7}" destId="{BAE0E57A-F331-4363-9735-023B8B6F3DE0}" srcOrd="0" destOrd="0" presId="urn:microsoft.com/office/officeart/2005/8/layout/hierarchy2"/>
    <dgm:cxn modelId="{558D2B5E-5072-41C1-AD4E-8C710E1B63AB}" type="presParOf" srcId="{FA137E9A-00A8-4F98-A84C-80DEF48A2048}" destId="{74315DBC-F07B-41E5-915B-FF764A4AF8FE}" srcOrd="1" destOrd="0" presId="urn:microsoft.com/office/officeart/2005/8/layout/hierarchy2"/>
    <dgm:cxn modelId="{79FAA659-566B-4CB5-84BA-F2BB69839FDE}" type="presParOf" srcId="{74315DBC-F07B-41E5-915B-FF764A4AF8FE}" destId="{C3F5939D-957D-44ED-8CA4-666D191B2DE6}" srcOrd="0" destOrd="0" presId="urn:microsoft.com/office/officeart/2005/8/layout/hierarchy2"/>
    <dgm:cxn modelId="{BBC2532A-B6E4-404D-BB8D-0A0293B5F4BC}" type="presParOf" srcId="{74315DBC-F07B-41E5-915B-FF764A4AF8FE}" destId="{CBD28C29-7B0A-44BF-AD8B-4519A6E12B57}" srcOrd="1" destOrd="0" presId="urn:microsoft.com/office/officeart/2005/8/layout/hierarchy2"/>
    <dgm:cxn modelId="{5F4B6C11-A72D-49F8-94F5-345878523FDD}" type="presParOf" srcId="{FA137E9A-00A8-4F98-A84C-80DEF48A2048}" destId="{630E4F46-7CAF-4B8E-AC08-288753B2420A}" srcOrd="2" destOrd="0" presId="urn:microsoft.com/office/officeart/2005/8/layout/hierarchy2"/>
    <dgm:cxn modelId="{3983F5ED-AD9C-4590-9226-FA843036BBB9}" type="presParOf" srcId="{630E4F46-7CAF-4B8E-AC08-288753B2420A}" destId="{B90A0EC8-7FC6-415D-8268-FA629F75BFDE}" srcOrd="0" destOrd="0" presId="urn:microsoft.com/office/officeart/2005/8/layout/hierarchy2"/>
    <dgm:cxn modelId="{E5B80F32-A077-4064-AE7C-1F7ADADA49AD}" type="presParOf" srcId="{FA137E9A-00A8-4F98-A84C-80DEF48A2048}" destId="{60FDBE00-D98D-4C5D-A299-27074F9788C9}" srcOrd="3" destOrd="0" presId="urn:microsoft.com/office/officeart/2005/8/layout/hierarchy2"/>
    <dgm:cxn modelId="{AECC10EC-27DC-4390-A80D-1D1072E8132D}" type="presParOf" srcId="{60FDBE00-D98D-4C5D-A299-27074F9788C9}" destId="{AD7F1522-0BB5-41F9-8AA8-B4C9637B4426}" srcOrd="0" destOrd="0" presId="urn:microsoft.com/office/officeart/2005/8/layout/hierarchy2"/>
    <dgm:cxn modelId="{24DDF8C8-1908-4134-84D9-B6C671346077}" type="presParOf" srcId="{60FDBE00-D98D-4C5D-A299-27074F9788C9}" destId="{DC4C553F-1132-4907-9E78-3D4D218243E6}" srcOrd="1" destOrd="0" presId="urn:microsoft.com/office/officeart/2005/8/layout/hierarchy2"/>
    <dgm:cxn modelId="{0FDD3B08-6FE7-48D2-BF29-D945734E121E}" type="presParOf" srcId="{FA137E9A-00A8-4F98-A84C-80DEF48A2048}" destId="{D3192C30-B2DA-461B-9355-5FEF3A576A74}" srcOrd="4" destOrd="0" presId="urn:microsoft.com/office/officeart/2005/8/layout/hierarchy2"/>
    <dgm:cxn modelId="{B18A1753-64E6-4E2D-9A3F-7700CC1A810C}" type="presParOf" srcId="{D3192C30-B2DA-461B-9355-5FEF3A576A74}" destId="{963AD00E-EF37-403E-9838-492F38FF6EB8}" srcOrd="0" destOrd="0" presId="urn:microsoft.com/office/officeart/2005/8/layout/hierarchy2"/>
    <dgm:cxn modelId="{D75DCA2D-24DF-42B8-B3FF-7B4F91A3936A}" type="presParOf" srcId="{FA137E9A-00A8-4F98-A84C-80DEF48A2048}" destId="{7D9AD4AE-65C8-46EA-B1DC-BB0EBF001202}" srcOrd="5" destOrd="0" presId="urn:microsoft.com/office/officeart/2005/8/layout/hierarchy2"/>
    <dgm:cxn modelId="{DDA4F51E-42E6-42A0-B7A9-9176F7BBC74A}" type="presParOf" srcId="{7D9AD4AE-65C8-46EA-B1DC-BB0EBF001202}" destId="{4B02075A-C264-491B-95D6-961C2CC764FD}" srcOrd="0" destOrd="0" presId="urn:microsoft.com/office/officeart/2005/8/layout/hierarchy2"/>
    <dgm:cxn modelId="{8608EA48-43C9-48C3-92C4-0D7AE29CAEFE}" type="presParOf" srcId="{7D9AD4AE-65C8-46EA-B1DC-BB0EBF001202}" destId="{1155B694-C315-4296-9EE9-6781EA61281F}" srcOrd="1" destOrd="0" presId="urn:microsoft.com/office/officeart/2005/8/layout/hierarchy2"/>
    <dgm:cxn modelId="{312D33C7-BBBB-4878-BC55-B1156CD8216C}" type="presParOf" srcId="{1155B694-C315-4296-9EE9-6781EA61281F}" destId="{B6803905-B0C6-458A-9859-16C273DB8F7F}" srcOrd="0" destOrd="0" presId="urn:microsoft.com/office/officeart/2005/8/layout/hierarchy2"/>
    <dgm:cxn modelId="{A55C23D1-6046-4065-BD4A-F7A9A41BD29E}" type="presParOf" srcId="{B6803905-B0C6-458A-9859-16C273DB8F7F}" destId="{1D1DE9F2-1F3D-4A73-B909-98D69CACB597}" srcOrd="0" destOrd="0" presId="urn:microsoft.com/office/officeart/2005/8/layout/hierarchy2"/>
    <dgm:cxn modelId="{7FB6E3EA-F283-41C4-AD1B-F4610072A9ED}" type="presParOf" srcId="{1155B694-C315-4296-9EE9-6781EA61281F}" destId="{0758B94B-945B-4A87-BDE2-79D9F0B465F2}" srcOrd="1" destOrd="0" presId="urn:microsoft.com/office/officeart/2005/8/layout/hierarchy2"/>
    <dgm:cxn modelId="{5425E276-A34B-4384-8BDB-ECCA6F9F5CBB}" type="presParOf" srcId="{0758B94B-945B-4A87-BDE2-79D9F0B465F2}" destId="{02D8E4EF-EFC6-4AF2-A236-D38F13ECB8DD}" srcOrd="0" destOrd="0" presId="urn:microsoft.com/office/officeart/2005/8/layout/hierarchy2"/>
    <dgm:cxn modelId="{14483849-47D8-4814-90BE-8F85B49882B8}" type="presParOf" srcId="{0758B94B-945B-4A87-BDE2-79D9F0B465F2}" destId="{C6B799EB-6472-4EB5-95BB-A7EE61B7835A}" srcOrd="1" destOrd="0" presId="urn:microsoft.com/office/officeart/2005/8/layout/hierarchy2"/>
    <dgm:cxn modelId="{A3B641FC-CB9A-4FE1-B0CB-FD32DA9CADA5}" type="presParOf" srcId="{C6B799EB-6472-4EB5-95BB-A7EE61B7835A}" destId="{9C939290-AC3F-4471-96CB-906B65840C29}" srcOrd="0" destOrd="0" presId="urn:microsoft.com/office/officeart/2005/8/layout/hierarchy2"/>
    <dgm:cxn modelId="{075A158A-25C1-4250-A0B5-79A42C84D3CA}" type="presParOf" srcId="{9C939290-AC3F-4471-96CB-906B65840C29}" destId="{C3F57B17-E493-4452-8F9E-044EEBAF7ADD}" srcOrd="0" destOrd="0" presId="urn:microsoft.com/office/officeart/2005/8/layout/hierarchy2"/>
    <dgm:cxn modelId="{BE87A78F-E475-46EF-9F84-0427299DEC43}" type="presParOf" srcId="{C6B799EB-6472-4EB5-95BB-A7EE61B7835A}" destId="{5E1FEBCA-3AA2-4FD5-B992-152234DF7B32}" srcOrd="1" destOrd="0" presId="urn:microsoft.com/office/officeart/2005/8/layout/hierarchy2"/>
    <dgm:cxn modelId="{A6D4778C-7704-4EA6-A290-D656216116EF}" type="presParOf" srcId="{5E1FEBCA-3AA2-4FD5-B992-152234DF7B32}" destId="{C449CD3B-4EFF-4285-A17A-DF629AA69339}" srcOrd="0" destOrd="0" presId="urn:microsoft.com/office/officeart/2005/8/layout/hierarchy2"/>
    <dgm:cxn modelId="{4FC24F44-1299-49E7-9575-28B75C7B5ECB}" type="presParOf" srcId="{5E1FEBCA-3AA2-4FD5-B992-152234DF7B32}" destId="{8EAF1FF6-B2EE-4373-9AC3-1989B195F6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DCF48B26-7D3B-48AF-9753-3168A054D176}" type="presOf" srcId="{FAF31AC1-4C5E-4B5F-B6A6-45FE8597A981}" destId="{7052710D-DF76-4055-85F5-3F978757AA2C}" srcOrd="0" destOrd="0" presId="urn:microsoft.com/office/officeart/2005/8/layout/chevron1"/>
    <dgm:cxn modelId="{E15F5D03-B642-4A7D-BB7B-D89B210A0106}" type="presOf" srcId="{7C3C9BD4-22B2-456A-AE9C-F0427E7A8FF4}" destId="{F12A21B7-C1FC-471C-867F-BF93D23FBE89}" srcOrd="0" destOrd="0" presId="urn:microsoft.com/office/officeart/2005/8/layout/chevron1"/>
    <dgm:cxn modelId="{F4A95E87-976A-4FC9-BB0B-F19F60AF97E8}" type="presOf" srcId="{9EDFCD49-1342-4C06-897D-EBC918616F71}" destId="{226302DB-1814-4FD8-AF23-BC7DE19AED9E}" srcOrd="0" destOrd="0" presId="urn:microsoft.com/office/officeart/2005/8/layout/chevron1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7314393A-C285-439C-BCA0-5ACD422E6222}" type="presOf" srcId="{FDABF625-4F72-4D3F-9D84-39C849D3CC75}" destId="{5A711C62-A56C-4C25-B5A4-6516AB7E58A2}" srcOrd="0" destOrd="0" presId="urn:microsoft.com/office/officeart/2005/8/layout/chevron1"/>
    <dgm:cxn modelId="{10019C3F-59BD-44EA-A90F-1887D1ECCEF8}" type="presParOf" srcId="{F12A21B7-C1FC-471C-867F-BF93D23FBE89}" destId="{226302DB-1814-4FD8-AF23-BC7DE19AED9E}" srcOrd="0" destOrd="0" presId="urn:microsoft.com/office/officeart/2005/8/layout/chevron1"/>
    <dgm:cxn modelId="{A04508BB-A934-4835-A726-4B9C96C97D9F}" type="presParOf" srcId="{F12A21B7-C1FC-471C-867F-BF93D23FBE89}" destId="{FB31C825-6E1B-4B3F-BAA5-1D80C35D5DEF}" srcOrd="1" destOrd="0" presId="urn:microsoft.com/office/officeart/2005/8/layout/chevron1"/>
    <dgm:cxn modelId="{9F0C91C2-C135-4D4A-8153-FBA55E79E1A7}" type="presParOf" srcId="{F12A21B7-C1FC-471C-867F-BF93D23FBE89}" destId="{7052710D-DF76-4055-85F5-3F978757AA2C}" srcOrd="2" destOrd="0" presId="urn:microsoft.com/office/officeart/2005/8/layout/chevron1"/>
    <dgm:cxn modelId="{3666420A-CC22-44F4-A2BD-4EA024EA120D}" type="presParOf" srcId="{F12A21B7-C1FC-471C-867F-BF93D23FBE89}" destId="{F1A09223-CA1A-4C5C-92CF-FE5EBD44980A}" srcOrd="3" destOrd="0" presId="urn:microsoft.com/office/officeart/2005/8/layout/chevron1"/>
    <dgm:cxn modelId="{CAB9B0D3-E30E-44BC-A92D-F6E17C0BC21C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AF0F11-CC1A-4567-A23A-2FB7664FF718}" type="presOf" srcId="{FAF31AC1-4C5E-4B5F-B6A6-45FE8597A981}" destId="{7052710D-DF76-4055-85F5-3F978757AA2C}" srcOrd="0" destOrd="0" presId="urn:microsoft.com/office/officeart/2005/8/layout/chevron1"/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0262C6F8-45CF-4120-840F-7169CB920D6E}" type="presOf" srcId="{FDABF625-4F72-4D3F-9D84-39C849D3CC75}" destId="{5A711C62-A56C-4C25-B5A4-6516AB7E58A2}" srcOrd="0" destOrd="0" presId="urn:microsoft.com/office/officeart/2005/8/layout/chevron1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585A5929-A8E3-4ADB-A63D-C0DE478DE3A1}" type="presOf" srcId="{9EDFCD49-1342-4C06-897D-EBC918616F71}" destId="{226302DB-1814-4FD8-AF23-BC7DE19AED9E}" srcOrd="0" destOrd="0" presId="urn:microsoft.com/office/officeart/2005/8/layout/chevron1"/>
    <dgm:cxn modelId="{5528DC6E-1BF0-4DE6-83A2-4002BF9FBE44}" type="presOf" srcId="{7C3C9BD4-22B2-456A-AE9C-F0427E7A8FF4}" destId="{F12A21B7-C1FC-471C-867F-BF93D23FBE89}" srcOrd="0" destOrd="0" presId="urn:microsoft.com/office/officeart/2005/8/layout/chevron1"/>
    <dgm:cxn modelId="{C49E8A78-02E9-4A60-9F58-2EC24080EAAC}" type="presParOf" srcId="{F12A21B7-C1FC-471C-867F-BF93D23FBE89}" destId="{226302DB-1814-4FD8-AF23-BC7DE19AED9E}" srcOrd="0" destOrd="0" presId="urn:microsoft.com/office/officeart/2005/8/layout/chevron1"/>
    <dgm:cxn modelId="{B86D7944-32C5-403F-875C-0B1459FFFAD0}" type="presParOf" srcId="{F12A21B7-C1FC-471C-867F-BF93D23FBE89}" destId="{FB31C825-6E1B-4B3F-BAA5-1D80C35D5DEF}" srcOrd="1" destOrd="0" presId="urn:microsoft.com/office/officeart/2005/8/layout/chevron1"/>
    <dgm:cxn modelId="{79D30C6A-7819-4197-AA88-F2FDE665E043}" type="presParOf" srcId="{F12A21B7-C1FC-471C-867F-BF93D23FBE89}" destId="{7052710D-DF76-4055-85F5-3F978757AA2C}" srcOrd="2" destOrd="0" presId="urn:microsoft.com/office/officeart/2005/8/layout/chevron1"/>
    <dgm:cxn modelId="{C26B2CAA-A7B2-4FA0-959D-B3A0A92C4B85}" type="presParOf" srcId="{F12A21B7-C1FC-471C-867F-BF93D23FBE89}" destId="{F1A09223-CA1A-4C5C-92CF-FE5EBD44980A}" srcOrd="3" destOrd="0" presId="urn:microsoft.com/office/officeart/2005/8/layout/chevron1"/>
    <dgm:cxn modelId="{9B3EE29E-FFA5-4A3F-99BC-B7224511DCD1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F7E79D-123B-4CCE-9E50-28EF77D709F5}" type="doc">
      <dgm:prSet loTypeId="urn:microsoft.com/office/officeart/2005/8/layout/hierarchy6" loCatId="hierarchy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192E51F-B641-43EE-8A11-6021B9056048}">
      <dgm:prSet phldrT="[Text]" custT="1"/>
      <dgm:spPr/>
      <dgm:t>
        <a:bodyPr/>
        <a:lstStyle/>
        <a:p>
          <a:r>
            <a:rPr lang="en-US" sz="1200" b="1" dirty="0" smtClean="0">
              <a:latin typeface="Arial" pitchFamily="34" charset="0"/>
              <a:cs typeface="Arial" pitchFamily="34" charset="0"/>
            </a:rPr>
            <a:t>Chef de </a:t>
          </a:r>
          <a:r>
            <a:rPr lang="en-US" sz="1200" b="1" dirty="0" err="1" smtClean="0">
              <a:latin typeface="Arial" pitchFamily="34" charset="0"/>
              <a:cs typeface="Arial" pitchFamily="34" charset="0"/>
            </a:rPr>
            <a:t>Projet</a:t>
          </a:r>
          <a:endParaRPr lang="en-US" sz="1200" b="1" dirty="0" smtClean="0">
            <a:latin typeface="Arial" pitchFamily="34" charset="0"/>
            <a:cs typeface="Arial" pitchFamily="34" charset="0"/>
          </a:endParaRPr>
        </a:p>
        <a:p>
          <a:r>
            <a:rPr lang="en-US" sz="1200" dirty="0" smtClean="0">
              <a:latin typeface="Arial" pitchFamily="34" charset="0"/>
              <a:cs typeface="Arial" pitchFamily="34" charset="0"/>
            </a:rPr>
            <a:t>Guillaume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Castellana</a:t>
          </a:r>
          <a:endParaRPr lang="en-US" sz="1200" dirty="0">
            <a:latin typeface="Arial" pitchFamily="34" charset="0"/>
            <a:cs typeface="Arial" pitchFamily="34" charset="0"/>
          </a:endParaRPr>
        </a:p>
      </dgm:t>
    </dgm:pt>
    <dgm:pt modelId="{0D2278D5-2C91-418E-B635-35FB6D94F243}" type="parTrans" cxnId="{F9B11A8B-BBD8-4AB5-9AA9-2D78467E80AF}">
      <dgm:prSet/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5DB6647C-4C07-44C5-AEFF-58CA6793B8D8}" type="sibTrans" cxnId="{F9B11A8B-BBD8-4AB5-9AA9-2D78467E80AF}">
      <dgm:prSet/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9B78F8A8-5047-4167-9475-8376E84F159B}">
      <dgm:prSet phldrT="[Text]" custT="1"/>
      <dgm:spPr/>
      <dgm:t>
        <a:bodyPr/>
        <a:lstStyle/>
        <a:p>
          <a:r>
            <a:rPr lang="en-US" sz="1200" b="1" dirty="0" smtClean="0">
              <a:latin typeface="Arial" pitchFamily="34" charset="0"/>
              <a:cs typeface="Arial" pitchFamily="34" charset="0"/>
            </a:rPr>
            <a:t>Lead Base3D</a:t>
          </a:r>
        </a:p>
        <a:p>
          <a:r>
            <a:rPr lang="en-US" sz="1200" dirty="0" smtClean="0">
              <a:latin typeface="Arial" pitchFamily="34" charset="0"/>
              <a:cs typeface="Arial" pitchFamily="34" charset="0"/>
            </a:rPr>
            <a:t>Guillaume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Casalis</a:t>
          </a:r>
          <a:endParaRPr lang="en-US" sz="1200" dirty="0">
            <a:latin typeface="Arial" pitchFamily="34" charset="0"/>
            <a:cs typeface="Arial" pitchFamily="34" charset="0"/>
          </a:endParaRPr>
        </a:p>
      </dgm:t>
    </dgm:pt>
    <dgm:pt modelId="{5937975D-317F-4BA6-9A89-02C3EB9D96E1}" type="parTrans" cxnId="{E84F00C1-7103-4248-9002-EAA46FA953B8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0865DFA8-4492-43D6-BA7C-A8B31C535769}" type="sibTrans" cxnId="{E84F00C1-7103-4248-9002-EAA46FA953B8}">
      <dgm:prSet/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DE5407AA-D058-4731-A3CB-F373E24EF8E0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Développeur</a:t>
          </a:r>
          <a:endParaRPr lang="en-US" sz="1200" b="1" dirty="0" smtClean="0">
            <a:latin typeface="Arial" pitchFamily="34" charset="0"/>
            <a:cs typeface="Arial" pitchFamily="34" charset="0"/>
          </a:endParaRPr>
        </a:p>
        <a:p>
          <a:r>
            <a:rPr lang="en-US" sz="1200" dirty="0" smtClean="0">
              <a:latin typeface="Arial" pitchFamily="34" charset="0"/>
              <a:cs typeface="Arial" pitchFamily="34" charset="0"/>
            </a:rPr>
            <a:t>Dylan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Oudin</a:t>
          </a:r>
          <a:endParaRPr lang="en-US" sz="1200" dirty="0">
            <a:latin typeface="Arial" pitchFamily="34" charset="0"/>
            <a:cs typeface="Arial" pitchFamily="34" charset="0"/>
          </a:endParaRPr>
        </a:p>
      </dgm:t>
    </dgm:pt>
    <dgm:pt modelId="{DE17F66F-2AAB-475E-B569-B06FF5A23911}" type="parTrans" cxnId="{B4B76ABC-5C81-4FC2-AC07-EA76A8BD549F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DB1295FB-6DE2-4608-9D0D-87FFA39D7750}" type="sibTrans" cxnId="{B4B76ABC-5C81-4FC2-AC07-EA76A8BD549F}">
      <dgm:prSet/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F09269A6-3E53-4155-8EC2-FD9EDF3251AE}">
      <dgm:prSet phldrT="[Text]" custT="1"/>
      <dgm:spPr/>
      <dgm:t>
        <a:bodyPr/>
        <a:lstStyle/>
        <a:p>
          <a:r>
            <a:rPr lang="en-US" sz="1200" b="1" dirty="0" smtClean="0">
              <a:latin typeface="Arial" pitchFamily="34" charset="0"/>
              <a:cs typeface="Arial" pitchFamily="34" charset="0"/>
            </a:rPr>
            <a:t>Lead Modules</a:t>
          </a:r>
        </a:p>
        <a:p>
          <a:r>
            <a:rPr lang="en-US" sz="1200" dirty="0" smtClean="0">
              <a:latin typeface="Arial" pitchFamily="34" charset="0"/>
              <a:cs typeface="Arial" pitchFamily="34" charset="0"/>
            </a:rPr>
            <a:t>Dylan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Oudin</a:t>
          </a:r>
          <a:endParaRPr lang="en-US" sz="1200" dirty="0">
            <a:latin typeface="Arial" pitchFamily="34" charset="0"/>
            <a:cs typeface="Arial" pitchFamily="34" charset="0"/>
          </a:endParaRPr>
        </a:p>
      </dgm:t>
    </dgm:pt>
    <dgm:pt modelId="{CE266D1F-9611-463E-AC06-D46E19DEAFEB}" type="parTrans" cxnId="{75E7BB12-7785-4421-8875-61043182D679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A03B0179-4C1F-4622-871A-5387F3D99458}" type="sibTrans" cxnId="{75E7BB12-7785-4421-8875-61043182D679}">
      <dgm:prSet/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3F7906C4-7212-423F-95BE-77357CDFA46B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Développeur</a:t>
          </a:r>
          <a:endParaRPr lang="en-US" sz="1200" b="1" dirty="0" smtClean="0">
            <a:latin typeface="Arial" pitchFamily="34" charset="0"/>
            <a:cs typeface="Arial" pitchFamily="34" charset="0"/>
          </a:endParaRPr>
        </a:p>
        <a:p>
          <a:r>
            <a:rPr lang="en-US" sz="1200" dirty="0" smtClean="0">
              <a:latin typeface="Arial" pitchFamily="34" charset="0"/>
              <a:cs typeface="Arial" pitchFamily="34" charset="0"/>
            </a:rPr>
            <a:t>Laurent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Catala</a:t>
          </a:r>
          <a:endParaRPr lang="en-US" sz="1200" dirty="0">
            <a:latin typeface="Arial" pitchFamily="34" charset="0"/>
            <a:cs typeface="Arial" pitchFamily="34" charset="0"/>
          </a:endParaRPr>
        </a:p>
      </dgm:t>
    </dgm:pt>
    <dgm:pt modelId="{01F7963B-3CDF-4FDD-BD49-C238920C1FF1}" type="parTrans" cxnId="{ED73950D-A74A-49B3-A0D6-1756C122E2A7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326504F7-7632-4D0B-BBD3-2A7392D1AE68}" type="sibTrans" cxnId="{ED73950D-A74A-49B3-A0D6-1756C122E2A7}">
      <dgm:prSet/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7D812656-DD5E-47F4-9B21-E5D4B916153E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Développeur</a:t>
          </a:r>
          <a:endParaRPr lang="en-US" sz="1200" b="1" dirty="0" smtClean="0">
            <a:latin typeface="Arial" pitchFamily="34" charset="0"/>
            <a:cs typeface="Arial" pitchFamily="34" charset="0"/>
          </a:endParaRPr>
        </a:p>
        <a:p>
          <a:r>
            <a:rPr lang="en-US" sz="1200" dirty="0" err="1" smtClean="0">
              <a:latin typeface="Arial" pitchFamily="34" charset="0"/>
              <a:cs typeface="Arial" pitchFamily="34" charset="0"/>
            </a:rPr>
            <a:t>Geoffroy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Laptes</a:t>
          </a:r>
          <a:endParaRPr lang="en-US" sz="1200" dirty="0">
            <a:latin typeface="Arial" pitchFamily="34" charset="0"/>
            <a:cs typeface="Arial" pitchFamily="34" charset="0"/>
          </a:endParaRPr>
        </a:p>
      </dgm:t>
    </dgm:pt>
    <dgm:pt modelId="{E8A955E8-A337-4D2F-8629-052DA49AA512}" type="parTrans" cxnId="{A8317283-0018-471A-90AB-729C97CF6B57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1D5E6C4C-23E9-45E7-B24E-EBCC54F46858}" type="sibTrans" cxnId="{A8317283-0018-471A-90AB-729C97CF6B57}">
      <dgm:prSet/>
      <dgm:spPr/>
      <dgm:t>
        <a:bodyPr/>
        <a:lstStyle/>
        <a:p>
          <a:endParaRPr lang="en-US" sz="1200">
            <a:latin typeface="Arial" pitchFamily="34" charset="0"/>
            <a:cs typeface="Arial" pitchFamily="34" charset="0"/>
          </a:endParaRPr>
        </a:p>
      </dgm:t>
    </dgm:pt>
    <dgm:pt modelId="{011A5D1D-659F-4B62-BCC5-DB6DB9CAA024}" type="pres">
      <dgm:prSet presAssocID="{7FF7E79D-123B-4CCE-9E50-28EF77D709F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663C62-F42D-45D6-B9BA-2849E2D0C6F0}" type="pres">
      <dgm:prSet presAssocID="{7FF7E79D-123B-4CCE-9E50-28EF77D709F5}" presName="hierFlow" presStyleCnt="0"/>
      <dgm:spPr/>
    </dgm:pt>
    <dgm:pt modelId="{710798FB-5295-4043-9CCF-DF53DA83D678}" type="pres">
      <dgm:prSet presAssocID="{7FF7E79D-123B-4CCE-9E50-28EF77D709F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59A9872-A969-4541-993D-51B74CF75B0C}" type="pres">
      <dgm:prSet presAssocID="{2192E51F-B641-43EE-8A11-6021B9056048}" presName="Name14" presStyleCnt="0"/>
      <dgm:spPr/>
    </dgm:pt>
    <dgm:pt modelId="{5D9C1C53-20C1-4A66-BB26-C7AE06C82AF7}" type="pres">
      <dgm:prSet presAssocID="{2192E51F-B641-43EE-8A11-6021B905604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4D7AA7-98BA-4DAE-A653-B4EA53AB1DAC}" type="pres">
      <dgm:prSet presAssocID="{2192E51F-B641-43EE-8A11-6021B9056048}" presName="hierChild2" presStyleCnt="0"/>
      <dgm:spPr/>
    </dgm:pt>
    <dgm:pt modelId="{DFF00446-02A4-4FB1-A26A-F459B324530B}" type="pres">
      <dgm:prSet presAssocID="{5937975D-317F-4BA6-9A89-02C3EB9D96E1}" presName="Name19" presStyleLbl="parChTrans1D2" presStyleIdx="0" presStyleCnt="2"/>
      <dgm:spPr/>
      <dgm:t>
        <a:bodyPr/>
        <a:lstStyle/>
        <a:p>
          <a:endParaRPr lang="en-US"/>
        </a:p>
      </dgm:t>
    </dgm:pt>
    <dgm:pt modelId="{6F67FFEA-713B-4DAB-BD71-E993944D5401}" type="pres">
      <dgm:prSet presAssocID="{9B78F8A8-5047-4167-9475-8376E84F159B}" presName="Name21" presStyleCnt="0"/>
      <dgm:spPr/>
    </dgm:pt>
    <dgm:pt modelId="{D9ECF62F-3F41-45C5-BD96-FD727D24526E}" type="pres">
      <dgm:prSet presAssocID="{9B78F8A8-5047-4167-9475-8376E84F159B}" presName="level2Shape" presStyleLbl="node2" presStyleIdx="0" presStyleCnt="2"/>
      <dgm:spPr/>
      <dgm:t>
        <a:bodyPr/>
        <a:lstStyle/>
        <a:p>
          <a:endParaRPr lang="en-US"/>
        </a:p>
      </dgm:t>
    </dgm:pt>
    <dgm:pt modelId="{4AE4BDB1-CD28-4EBE-98D4-5419E0D7E3DA}" type="pres">
      <dgm:prSet presAssocID="{9B78F8A8-5047-4167-9475-8376E84F159B}" presName="hierChild3" presStyleCnt="0"/>
      <dgm:spPr/>
    </dgm:pt>
    <dgm:pt modelId="{822B3593-8850-42DC-AED2-21AFCFD6A71A}" type="pres">
      <dgm:prSet presAssocID="{DE17F66F-2AAB-475E-B569-B06FF5A23911}" presName="Name19" presStyleLbl="parChTrans1D3" presStyleIdx="0" presStyleCnt="3"/>
      <dgm:spPr/>
      <dgm:t>
        <a:bodyPr/>
        <a:lstStyle/>
        <a:p>
          <a:endParaRPr lang="en-US"/>
        </a:p>
      </dgm:t>
    </dgm:pt>
    <dgm:pt modelId="{621B1BDC-C2E8-4DE0-BF80-758037F59ABE}" type="pres">
      <dgm:prSet presAssocID="{DE5407AA-D058-4731-A3CB-F373E24EF8E0}" presName="Name21" presStyleCnt="0"/>
      <dgm:spPr/>
    </dgm:pt>
    <dgm:pt modelId="{91FB4351-8AA7-4276-A5B4-6CB94900BFDE}" type="pres">
      <dgm:prSet presAssocID="{DE5407AA-D058-4731-A3CB-F373E24EF8E0}" presName="level2Shape" presStyleLbl="node3" presStyleIdx="0" presStyleCnt="3"/>
      <dgm:spPr/>
      <dgm:t>
        <a:bodyPr/>
        <a:lstStyle/>
        <a:p>
          <a:endParaRPr lang="en-US"/>
        </a:p>
      </dgm:t>
    </dgm:pt>
    <dgm:pt modelId="{2F9102FE-4061-4413-9458-90461F0F82F2}" type="pres">
      <dgm:prSet presAssocID="{DE5407AA-D058-4731-A3CB-F373E24EF8E0}" presName="hierChild3" presStyleCnt="0"/>
      <dgm:spPr/>
    </dgm:pt>
    <dgm:pt modelId="{C337A063-D2B1-432B-9DFC-032045BAEC1B}" type="pres">
      <dgm:prSet presAssocID="{CE266D1F-9611-463E-AC06-D46E19DEAFE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CCC85A51-782A-4AB2-9526-9D8EE7BD42B5}" type="pres">
      <dgm:prSet presAssocID="{F09269A6-3E53-4155-8EC2-FD9EDF3251AE}" presName="Name21" presStyleCnt="0"/>
      <dgm:spPr/>
    </dgm:pt>
    <dgm:pt modelId="{C92F1120-AC4E-471D-9414-3609B3E88220}" type="pres">
      <dgm:prSet presAssocID="{F09269A6-3E53-4155-8EC2-FD9EDF3251AE}" presName="level2Shape" presStyleLbl="node2" presStyleIdx="1" presStyleCnt="2"/>
      <dgm:spPr/>
      <dgm:t>
        <a:bodyPr/>
        <a:lstStyle/>
        <a:p>
          <a:endParaRPr lang="en-US"/>
        </a:p>
      </dgm:t>
    </dgm:pt>
    <dgm:pt modelId="{5C583DA4-2227-4D89-BFB9-130D73EB2672}" type="pres">
      <dgm:prSet presAssocID="{F09269A6-3E53-4155-8EC2-FD9EDF3251AE}" presName="hierChild3" presStyleCnt="0"/>
      <dgm:spPr/>
    </dgm:pt>
    <dgm:pt modelId="{DF9A8957-CCCD-4970-ACAE-5510517FCA11}" type="pres">
      <dgm:prSet presAssocID="{01F7963B-3CDF-4FDD-BD49-C238920C1FF1}" presName="Name19" presStyleLbl="parChTrans1D3" presStyleIdx="1" presStyleCnt="3"/>
      <dgm:spPr/>
      <dgm:t>
        <a:bodyPr/>
        <a:lstStyle/>
        <a:p>
          <a:endParaRPr lang="en-US"/>
        </a:p>
      </dgm:t>
    </dgm:pt>
    <dgm:pt modelId="{19F3E075-C7B4-4946-B050-3BEFB4943412}" type="pres">
      <dgm:prSet presAssocID="{3F7906C4-7212-423F-95BE-77357CDFA46B}" presName="Name21" presStyleCnt="0"/>
      <dgm:spPr/>
    </dgm:pt>
    <dgm:pt modelId="{B3AC61E1-1125-4ED1-B18F-B322E63217EE}" type="pres">
      <dgm:prSet presAssocID="{3F7906C4-7212-423F-95BE-77357CDFA46B}" presName="level2Shape" presStyleLbl="node3" presStyleIdx="1" presStyleCnt="3"/>
      <dgm:spPr/>
      <dgm:t>
        <a:bodyPr/>
        <a:lstStyle/>
        <a:p>
          <a:endParaRPr lang="en-US"/>
        </a:p>
      </dgm:t>
    </dgm:pt>
    <dgm:pt modelId="{9C6C2DF8-F981-4E0C-8D7D-D193E827FA2F}" type="pres">
      <dgm:prSet presAssocID="{3F7906C4-7212-423F-95BE-77357CDFA46B}" presName="hierChild3" presStyleCnt="0"/>
      <dgm:spPr/>
    </dgm:pt>
    <dgm:pt modelId="{BA78F264-6F15-40B5-94CA-2181E0F29C1C}" type="pres">
      <dgm:prSet presAssocID="{E8A955E8-A337-4D2F-8629-052DA49AA512}" presName="Name19" presStyleLbl="parChTrans1D3" presStyleIdx="2" presStyleCnt="3"/>
      <dgm:spPr/>
      <dgm:t>
        <a:bodyPr/>
        <a:lstStyle/>
        <a:p>
          <a:endParaRPr lang="en-US"/>
        </a:p>
      </dgm:t>
    </dgm:pt>
    <dgm:pt modelId="{694D32E1-9704-424F-958F-6414C4AA29F5}" type="pres">
      <dgm:prSet presAssocID="{7D812656-DD5E-47F4-9B21-E5D4B916153E}" presName="Name21" presStyleCnt="0"/>
      <dgm:spPr/>
    </dgm:pt>
    <dgm:pt modelId="{D46A1A60-0B2C-4362-90A5-E5ADB05751A8}" type="pres">
      <dgm:prSet presAssocID="{7D812656-DD5E-47F4-9B21-E5D4B916153E}" presName="level2Shape" presStyleLbl="node3" presStyleIdx="2" presStyleCnt="3"/>
      <dgm:spPr/>
      <dgm:t>
        <a:bodyPr/>
        <a:lstStyle/>
        <a:p>
          <a:endParaRPr lang="en-US"/>
        </a:p>
      </dgm:t>
    </dgm:pt>
    <dgm:pt modelId="{D68B3270-5C16-4CBE-B1D6-9FAE0FA300E3}" type="pres">
      <dgm:prSet presAssocID="{7D812656-DD5E-47F4-9B21-E5D4B916153E}" presName="hierChild3" presStyleCnt="0"/>
      <dgm:spPr/>
    </dgm:pt>
    <dgm:pt modelId="{C9F56530-976A-407C-8B1E-ADC37177BFA1}" type="pres">
      <dgm:prSet presAssocID="{7FF7E79D-123B-4CCE-9E50-28EF77D709F5}" presName="bgShapesFlow" presStyleCnt="0"/>
      <dgm:spPr/>
    </dgm:pt>
  </dgm:ptLst>
  <dgm:cxnLst>
    <dgm:cxn modelId="{D56D6043-3DB6-49A3-8346-2BE9309D8F7D}" type="presOf" srcId="{F09269A6-3E53-4155-8EC2-FD9EDF3251AE}" destId="{C92F1120-AC4E-471D-9414-3609B3E88220}" srcOrd="0" destOrd="0" presId="urn:microsoft.com/office/officeart/2005/8/layout/hierarchy6"/>
    <dgm:cxn modelId="{75E7BB12-7785-4421-8875-61043182D679}" srcId="{2192E51F-B641-43EE-8A11-6021B9056048}" destId="{F09269A6-3E53-4155-8EC2-FD9EDF3251AE}" srcOrd="1" destOrd="0" parTransId="{CE266D1F-9611-463E-AC06-D46E19DEAFEB}" sibTransId="{A03B0179-4C1F-4622-871A-5387F3D99458}"/>
    <dgm:cxn modelId="{E05AB233-EB9E-493B-9706-8F157DB949CB}" type="presOf" srcId="{DE17F66F-2AAB-475E-B569-B06FF5A23911}" destId="{822B3593-8850-42DC-AED2-21AFCFD6A71A}" srcOrd="0" destOrd="0" presId="urn:microsoft.com/office/officeart/2005/8/layout/hierarchy6"/>
    <dgm:cxn modelId="{9F7730EA-CA21-4679-8015-CD4ED2C2E600}" type="presOf" srcId="{DE5407AA-D058-4731-A3CB-F373E24EF8E0}" destId="{91FB4351-8AA7-4276-A5B4-6CB94900BFDE}" srcOrd="0" destOrd="0" presId="urn:microsoft.com/office/officeart/2005/8/layout/hierarchy6"/>
    <dgm:cxn modelId="{2AF4DA8E-BAA5-427A-A497-632C1C72134A}" type="presOf" srcId="{9B78F8A8-5047-4167-9475-8376E84F159B}" destId="{D9ECF62F-3F41-45C5-BD96-FD727D24526E}" srcOrd="0" destOrd="0" presId="urn:microsoft.com/office/officeart/2005/8/layout/hierarchy6"/>
    <dgm:cxn modelId="{E84F00C1-7103-4248-9002-EAA46FA953B8}" srcId="{2192E51F-B641-43EE-8A11-6021B9056048}" destId="{9B78F8A8-5047-4167-9475-8376E84F159B}" srcOrd="0" destOrd="0" parTransId="{5937975D-317F-4BA6-9A89-02C3EB9D96E1}" sibTransId="{0865DFA8-4492-43D6-BA7C-A8B31C535769}"/>
    <dgm:cxn modelId="{AD62F468-50E6-42F9-BBF8-DE37F8CE74C5}" type="presOf" srcId="{E8A955E8-A337-4D2F-8629-052DA49AA512}" destId="{BA78F264-6F15-40B5-94CA-2181E0F29C1C}" srcOrd="0" destOrd="0" presId="urn:microsoft.com/office/officeart/2005/8/layout/hierarchy6"/>
    <dgm:cxn modelId="{19FA2D5B-E0A6-4C8D-B4D2-4E348D94C9D3}" type="presOf" srcId="{2192E51F-B641-43EE-8A11-6021B9056048}" destId="{5D9C1C53-20C1-4A66-BB26-C7AE06C82AF7}" srcOrd="0" destOrd="0" presId="urn:microsoft.com/office/officeart/2005/8/layout/hierarchy6"/>
    <dgm:cxn modelId="{82FA42F5-552A-4504-885A-6B1195A61023}" type="presOf" srcId="{7D812656-DD5E-47F4-9B21-E5D4B916153E}" destId="{D46A1A60-0B2C-4362-90A5-E5ADB05751A8}" srcOrd="0" destOrd="0" presId="urn:microsoft.com/office/officeart/2005/8/layout/hierarchy6"/>
    <dgm:cxn modelId="{B4B76ABC-5C81-4FC2-AC07-EA76A8BD549F}" srcId="{9B78F8A8-5047-4167-9475-8376E84F159B}" destId="{DE5407AA-D058-4731-A3CB-F373E24EF8E0}" srcOrd="0" destOrd="0" parTransId="{DE17F66F-2AAB-475E-B569-B06FF5A23911}" sibTransId="{DB1295FB-6DE2-4608-9D0D-87FFA39D7750}"/>
    <dgm:cxn modelId="{086550B0-EF6B-49A5-8DD3-0A7F387818A1}" type="presOf" srcId="{5937975D-317F-4BA6-9A89-02C3EB9D96E1}" destId="{DFF00446-02A4-4FB1-A26A-F459B324530B}" srcOrd="0" destOrd="0" presId="urn:microsoft.com/office/officeart/2005/8/layout/hierarchy6"/>
    <dgm:cxn modelId="{AC851C8E-7120-451A-B82E-AD1C422CCC42}" type="presOf" srcId="{01F7963B-3CDF-4FDD-BD49-C238920C1FF1}" destId="{DF9A8957-CCCD-4970-ACAE-5510517FCA11}" srcOrd="0" destOrd="0" presId="urn:microsoft.com/office/officeart/2005/8/layout/hierarchy6"/>
    <dgm:cxn modelId="{A8317283-0018-471A-90AB-729C97CF6B57}" srcId="{F09269A6-3E53-4155-8EC2-FD9EDF3251AE}" destId="{7D812656-DD5E-47F4-9B21-E5D4B916153E}" srcOrd="1" destOrd="0" parTransId="{E8A955E8-A337-4D2F-8629-052DA49AA512}" sibTransId="{1D5E6C4C-23E9-45E7-B24E-EBCC54F46858}"/>
    <dgm:cxn modelId="{40D12162-ED02-4CF3-A215-05D5F83894FB}" type="presOf" srcId="{7FF7E79D-123B-4CCE-9E50-28EF77D709F5}" destId="{011A5D1D-659F-4B62-BCC5-DB6DB9CAA024}" srcOrd="0" destOrd="0" presId="urn:microsoft.com/office/officeart/2005/8/layout/hierarchy6"/>
    <dgm:cxn modelId="{895C2C70-E179-4A9A-AB1F-B41C75E010E3}" type="presOf" srcId="{3F7906C4-7212-423F-95BE-77357CDFA46B}" destId="{B3AC61E1-1125-4ED1-B18F-B322E63217EE}" srcOrd="0" destOrd="0" presId="urn:microsoft.com/office/officeart/2005/8/layout/hierarchy6"/>
    <dgm:cxn modelId="{AAAA564C-165C-4E60-9EA0-62519A5313D4}" type="presOf" srcId="{CE266D1F-9611-463E-AC06-D46E19DEAFEB}" destId="{C337A063-D2B1-432B-9DFC-032045BAEC1B}" srcOrd="0" destOrd="0" presId="urn:microsoft.com/office/officeart/2005/8/layout/hierarchy6"/>
    <dgm:cxn modelId="{F9B11A8B-BBD8-4AB5-9AA9-2D78467E80AF}" srcId="{7FF7E79D-123B-4CCE-9E50-28EF77D709F5}" destId="{2192E51F-B641-43EE-8A11-6021B9056048}" srcOrd="0" destOrd="0" parTransId="{0D2278D5-2C91-418E-B635-35FB6D94F243}" sibTransId="{5DB6647C-4C07-44C5-AEFF-58CA6793B8D8}"/>
    <dgm:cxn modelId="{ED73950D-A74A-49B3-A0D6-1756C122E2A7}" srcId="{F09269A6-3E53-4155-8EC2-FD9EDF3251AE}" destId="{3F7906C4-7212-423F-95BE-77357CDFA46B}" srcOrd="0" destOrd="0" parTransId="{01F7963B-3CDF-4FDD-BD49-C238920C1FF1}" sibTransId="{326504F7-7632-4D0B-BBD3-2A7392D1AE68}"/>
    <dgm:cxn modelId="{13AD3AA6-2D76-42A9-BB7D-AB447452EC43}" type="presParOf" srcId="{011A5D1D-659F-4B62-BCC5-DB6DB9CAA024}" destId="{64663C62-F42D-45D6-B9BA-2849E2D0C6F0}" srcOrd="0" destOrd="0" presId="urn:microsoft.com/office/officeart/2005/8/layout/hierarchy6"/>
    <dgm:cxn modelId="{CF75BD50-FF12-4EAF-81FE-4C25CF233ED3}" type="presParOf" srcId="{64663C62-F42D-45D6-B9BA-2849E2D0C6F0}" destId="{710798FB-5295-4043-9CCF-DF53DA83D678}" srcOrd="0" destOrd="0" presId="urn:microsoft.com/office/officeart/2005/8/layout/hierarchy6"/>
    <dgm:cxn modelId="{06F229B3-B86B-4995-A9DF-A1496C6C7E28}" type="presParOf" srcId="{710798FB-5295-4043-9CCF-DF53DA83D678}" destId="{F59A9872-A969-4541-993D-51B74CF75B0C}" srcOrd="0" destOrd="0" presId="urn:microsoft.com/office/officeart/2005/8/layout/hierarchy6"/>
    <dgm:cxn modelId="{E7FE533B-5B47-4464-A8B3-C2E3F6F54707}" type="presParOf" srcId="{F59A9872-A969-4541-993D-51B74CF75B0C}" destId="{5D9C1C53-20C1-4A66-BB26-C7AE06C82AF7}" srcOrd="0" destOrd="0" presId="urn:microsoft.com/office/officeart/2005/8/layout/hierarchy6"/>
    <dgm:cxn modelId="{79CFCBBC-927E-413D-94E7-88AC2649CCBB}" type="presParOf" srcId="{F59A9872-A969-4541-993D-51B74CF75B0C}" destId="{C74D7AA7-98BA-4DAE-A653-B4EA53AB1DAC}" srcOrd="1" destOrd="0" presId="urn:microsoft.com/office/officeart/2005/8/layout/hierarchy6"/>
    <dgm:cxn modelId="{98775498-F797-415E-AA1E-16786EA010F8}" type="presParOf" srcId="{C74D7AA7-98BA-4DAE-A653-B4EA53AB1DAC}" destId="{DFF00446-02A4-4FB1-A26A-F459B324530B}" srcOrd="0" destOrd="0" presId="urn:microsoft.com/office/officeart/2005/8/layout/hierarchy6"/>
    <dgm:cxn modelId="{790F8F71-E2CE-45AD-BF6A-A861650DBA44}" type="presParOf" srcId="{C74D7AA7-98BA-4DAE-A653-B4EA53AB1DAC}" destId="{6F67FFEA-713B-4DAB-BD71-E993944D5401}" srcOrd="1" destOrd="0" presId="urn:microsoft.com/office/officeart/2005/8/layout/hierarchy6"/>
    <dgm:cxn modelId="{5826F164-178D-41B9-B68E-CB4A1DD6F1F3}" type="presParOf" srcId="{6F67FFEA-713B-4DAB-BD71-E993944D5401}" destId="{D9ECF62F-3F41-45C5-BD96-FD727D24526E}" srcOrd="0" destOrd="0" presId="urn:microsoft.com/office/officeart/2005/8/layout/hierarchy6"/>
    <dgm:cxn modelId="{ABE24F0E-33BD-4504-9BE2-1CE2C77897E4}" type="presParOf" srcId="{6F67FFEA-713B-4DAB-BD71-E993944D5401}" destId="{4AE4BDB1-CD28-4EBE-98D4-5419E0D7E3DA}" srcOrd="1" destOrd="0" presId="urn:microsoft.com/office/officeart/2005/8/layout/hierarchy6"/>
    <dgm:cxn modelId="{4F29D1E3-31F5-4E7C-822B-4E9020184DA1}" type="presParOf" srcId="{4AE4BDB1-CD28-4EBE-98D4-5419E0D7E3DA}" destId="{822B3593-8850-42DC-AED2-21AFCFD6A71A}" srcOrd="0" destOrd="0" presId="urn:microsoft.com/office/officeart/2005/8/layout/hierarchy6"/>
    <dgm:cxn modelId="{60BC3839-E34D-4023-BD30-C4502BCF2EAB}" type="presParOf" srcId="{4AE4BDB1-CD28-4EBE-98D4-5419E0D7E3DA}" destId="{621B1BDC-C2E8-4DE0-BF80-758037F59ABE}" srcOrd="1" destOrd="0" presId="urn:microsoft.com/office/officeart/2005/8/layout/hierarchy6"/>
    <dgm:cxn modelId="{2FA05072-4F99-4832-A3CD-92803E3A92D0}" type="presParOf" srcId="{621B1BDC-C2E8-4DE0-BF80-758037F59ABE}" destId="{91FB4351-8AA7-4276-A5B4-6CB94900BFDE}" srcOrd="0" destOrd="0" presId="urn:microsoft.com/office/officeart/2005/8/layout/hierarchy6"/>
    <dgm:cxn modelId="{648A8E04-927B-41E7-ADF4-037F7714DD60}" type="presParOf" srcId="{621B1BDC-C2E8-4DE0-BF80-758037F59ABE}" destId="{2F9102FE-4061-4413-9458-90461F0F82F2}" srcOrd="1" destOrd="0" presId="urn:microsoft.com/office/officeart/2005/8/layout/hierarchy6"/>
    <dgm:cxn modelId="{C8A7EAF6-77B7-4786-903D-C4B9F1E92D70}" type="presParOf" srcId="{C74D7AA7-98BA-4DAE-A653-B4EA53AB1DAC}" destId="{C337A063-D2B1-432B-9DFC-032045BAEC1B}" srcOrd="2" destOrd="0" presId="urn:microsoft.com/office/officeart/2005/8/layout/hierarchy6"/>
    <dgm:cxn modelId="{EF314607-DCF0-43BA-9035-FE96B647A5A3}" type="presParOf" srcId="{C74D7AA7-98BA-4DAE-A653-B4EA53AB1DAC}" destId="{CCC85A51-782A-4AB2-9526-9D8EE7BD42B5}" srcOrd="3" destOrd="0" presId="urn:microsoft.com/office/officeart/2005/8/layout/hierarchy6"/>
    <dgm:cxn modelId="{AC959B5C-2216-4126-A4E9-88F362106CE9}" type="presParOf" srcId="{CCC85A51-782A-4AB2-9526-9D8EE7BD42B5}" destId="{C92F1120-AC4E-471D-9414-3609B3E88220}" srcOrd="0" destOrd="0" presId="urn:microsoft.com/office/officeart/2005/8/layout/hierarchy6"/>
    <dgm:cxn modelId="{EB0D2067-450E-4CDB-8E55-76B47B2F940D}" type="presParOf" srcId="{CCC85A51-782A-4AB2-9526-9D8EE7BD42B5}" destId="{5C583DA4-2227-4D89-BFB9-130D73EB2672}" srcOrd="1" destOrd="0" presId="urn:microsoft.com/office/officeart/2005/8/layout/hierarchy6"/>
    <dgm:cxn modelId="{0057B6BF-CA2B-44A6-A1DD-7B09B5750DEF}" type="presParOf" srcId="{5C583DA4-2227-4D89-BFB9-130D73EB2672}" destId="{DF9A8957-CCCD-4970-ACAE-5510517FCA11}" srcOrd="0" destOrd="0" presId="urn:microsoft.com/office/officeart/2005/8/layout/hierarchy6"/>
    <dgm:cxn modelId="{C37FED8A-CAB9-4F6B-9B9A-F1A53D04CEB7}" type="presParOf" srcId="{5C583DA4-2227-4D89-BFB9-130D73EB2672}" destId="{19F3E075-C7B4-4946-B050-3BEFB4943412}" srcOrd="1" destOrd="0" presId="urn:microsoft.com/office/officeart/2005/8/layout/hierarchy6"/>
    <dgm:cxn modelId="{BB6DCC71-9AF8-4489-9E2C-9AFFE276C4A2}" type="presParOf" srcId="{19F3E075-C7B4-4946-B050-3BEFB4943412}" destId="{B3AC61E1-1125-4ED1-B18F-B322E63217EE}" srcOrd="0" destOrd="0" presId="urn:microsoft.com/office/officeart/2005/8/layout/hierarchy6"/>
    <dgm:cxn modelId="{9F5669E0-34D0-46C1-A6BD-A5A2B625C2C3}" type="presParOf" srcId="{19F3E075-C7B4-4946-B050-3BEFB4943412}" destId="{9C6C2DF8-F981-4E0C-8D7D-D193E827FA2F}" srcOrd="1" destOrd="0" presId="urn:microsoft.com/office/officeart/2005/8/layout/hierarchy6"/>
    <dgm:cxn modelId="{8ED6F97D-0DD0-4383-AAFE-1B0506A4D6AC}" type="presParOf" srcId="{5C583DA4-2227-4D89-BFB9-130D73EB2672}" destId="{BA78F264-6F15-40B5-94CA-2181E0F29C1C}" srcOrd="2" destOrd="0" presId="urn:microsoft.com/office/officeart/2005/8/layout/hierarchy6"/>
    <dgm:cxn modelId="{5B9743C3-3626-4BED-87B4-364A73545E9C}" type="presParOf" srcId="{5C583DA4-2227-4D89-BFB9-130D73EB2672}" destId="{694D32E1-9704-424F-958F-6414C4AA29F5}" srcOrd="3" destOrd="0" presId="urn:microsoft.com/office/officeart/2005/8/layout/hierarchy6"/>
    <dgm:cxn modelId="{47E4F586-CA09-4A5B-9817-1E9BC41FEA57}" type="presParOf" srcId="{694D32E1-9704-424F-958F-6414C4AA29F5}" destId="{D46A1A60-0B2C-4362-90A5-E5ADB05751A8}" srcOrd="0" destOrd="0" presId="urn:microsoft.com/office/officeart/2005/8/layout/hierarchy6"/>
    <dgm:cxn modelId="{6B4E5955-8C21-414B-B555-F28BB952A62D}" type="presParOf" srcId="{694D32E1-9704-424F-958F-6414C4AA29F5}" destId="{D68B3270-5C16-4CBE-B1D6-9FAE0FA300E3}" srcOrd="1" destOrd="0" presId="urn:microsoft.com/office/officeart/2005/8/layout/hierarchy6"/>
    <dgm:cxn modelId="{37C2D182-6994-458F-BC1C-A96274B8A093}" type="presParOf" srcId="{011A5D1D-659F-4B62-BCC5-DB6DB9CAA024}" destId="{C9F56530-976A-407C-8B1E-ADC37177BFA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3C9BD4-22B2-456A-AE9C-F0427E7A8FF4}" type="doc">
      <dgm:prSet loTypeId="urn:microsoft.com/office/officeart/2005/8/layout/chevron1" loCatId="process" qsTypeId="urn:microsoft.com/office/officeart/2005/8/quickstyle/simple5" qsCatId="simple" csTypeId="urn:microsoft.com/office/officeart/2005/8/colors/accent3_1" csCatId="accent3" phldr="1"/>
      <dgm:spPr/>
    </dgm:pt>
    <dgm:pt modelId="{9EDFCD49-1342-4C06-897D-EBC918616F7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73F7F72-5147-436F-9030-F4958127A404}" type="par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6A5FEF6C-E56E-477B-8E4B-6E286C416E4B}" type="sibTrans" cxnId="{BCD59458-F4D6-478D-BB6A-77B377B2D415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AF31AC1-4C5E-4B5F-B6A6-45FE8597A98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1E298BA-343F-4AAB-9532-D72ED6B1C2DF}" type="par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129F8C57-CD47-4ABB-B714-D52937DA96B2}" type="sibTrans" cxnId="{B15B9A8F-89BF-4E7D-843E-3037E3E7B452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DABF625-4F72-4D3F-9D84-39C849D3CC7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D12C8F6-FF91-4994-8A1D-AE6877B7A96B}" type="par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5BC73F41-2A94-4458-AAA7-5780AB00B706}" type="sibTrans" cxnId="{2D261098-81F9-4D1F-AA91-54F3C62DB27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gm:t>
    </dgm:pt>
    <dgm:pt modelId="{F12A21B7-C1FC-471C-867F-BF93D23FBE89}" type="pres">
      <dgm:prSet presAssocID="{7C3C9BD4-22B2-456A-AE9C-F0427E7A8FF4}" presName="Name0" presStyleCnt="0">
        <dgm:presLayoutVars>
          <dgm:dir/>
          <dgm:animLvl val="lvl"/>
          <dgm:resizeHandles val="exact"/>
        </dgm:presLayoutVars>
      </dgm:prSet>
      <dgm:spPr/>
    </dgm:pt>
    <dgm:pt modelId="{226302DB-1814-4FD8-AF23-BC7DE19AED9E}" type="pres">
      <dgm:prSet presAssocID="{9EDFCD49-1342-4C06-897D-EBC918616F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825-6E1B-4B3F-BAA5-1D80C35D5DEF}" type="pres">
      <dgm:prSet presAssocID="{6A5FEF6C-E56E-477B-8E4B-6E286C416E4B}" presName="parTxOnlySpace" presStyleCnt="0"/>
      <dgm:spPr/>
    </dgm:pt>
    <dgm:pt modelId="{7052710D-DF76-4055-85F5-3F978757AA2C}" type="pres">
      <dgm:prSet presAssocID="{FAF31AC1-4C5E-4B5F-B6A6-45FE8597A9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9223-CA1A-4C5C-92CF-FE5EBD44980A}" type="pres">
      <dgm:prSet presAssocID="{129F8C57-CD47-4ABB-B714-D52937DA96B2}" presName="parTxOnlySpace" presStyleCnt="0"/>
      <dgm:spPr/>
    </dgm:pt>
    <dgm:pt modelId="{5A711C62-A56C-4C25-B5A4-6516AB7E58A2}" type="pres">
      <dgm:prSet presAssocID="{FDABF625-4F72-4D3F-9D84-39C849D3CC7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D59458-F4D6-478D-BB6A-77B377B2D415}" srcId="{7C3C9BD4-22B2-456A-AE9C-F0427E7A8FF4}" destId="{9EDFCD49-1342-4C06-897D-EBC918616F71}" srcOrd="0" destOrd="0" parTransId="{173F7F72-5147-436F-9030-F4958127A404}" sibTransId="{6A5FEF6C-E56E-477B-8E4B-6E286C416E4B}"/>
    <dgm:cxn modelId="{A7DAE2F1-DDD2-419A-B2F6-E5E1D2A9DDCA}" type="presOf" srcId="{7C3C9BD4-22B2-456A-AE9C-F0427E7A8FF4}" destId="{F12A21B7-C1FC-471C-867F-BF93D23FBE89}" srcOrd="0" destOrd="0" presId="urn:microsoft.com/office/officeart/2005/8/layout/chevron1"/>
    <dgm:cxn modelId="{2D261098-81F9-4D1F-AA91-54F3C62DB271}" srcId="{7C3C9BD4-22B2-456A-AE9C-F0427E7A8FF4}" destId="{FDABF625-4F72-4D3F-9D84-39C849D3CC75}" srcOrd="2" destOrd="0" parTransId="{5D12C8F6-FF91-4994-8A1D-AE6877B7A96B}" sibTransId="{5BC73F41-2A94-4458-AAA7-5780AB00B706}"/>
    <dgm:cxn modelId="{AF06A112-02E9-4BDF-BA35-50BA3F70FEBD}" type="presOf" srcId="{FAF31AC1-4C5E-4B5F-B6A6-45FE8597A981}" destId="{7052710D-DF76-4055-85F5-3F978757AA2C}" srcOrd="0" destOrd="0" presId="urn:microsoft.com/office/officeart/2005/8/layout/chevron1"/>
    <dgm:cxn modelId="{CF8EB29D-99D9-4B5A-8825-B14443699876}" type="presOf" srcId="{FDABF625-4F72-4D3F-9D84-39C849D3CC75}" destId="{5A711C62-A56C-4C25-B5A4-6516AB7E58A2}" srcOrd="0" destOrd="0" presId="urn:microsoft.com/office/officeart/2005/8/layout/chevron1"/>
    <dgm:cxn modelId="{B15B9A8F-89BF-4E7D-843E-3037E3E7B452}" srcId="{7C3C9BD4-22B2-456A-AE9C-F0427E7A8FF4}" destId="{FAF31AC1-4C5E-4B5F-B6A6-45FE8597A981}" srcOrd="1" destOrd="0" parTransId="{51E298BA-343F-4AAB-9532-D72ED6B1C2DF}" sibTransId="{129F8C57-CD47-4ABB-B714-D52937DA96B2}"/>
    <dgm:cxn modelId="{32F6CED2-A98E-4C22-9CF5-67FEE057BF2A}" type="presOf" srcId="{9EDFCD49-1342-4C06-897D-EBC918616F71}" destId="{226302DB-1814-4FD8-AF23-BC7DE19AED9E}" srcOrd="0" destOrd="0" presId="urn:microsoft.com/office/officeart/2005/8/layout/chevron1"/>
    <dgm:cxn modelId="{9E439BDE-E734-4C49-94F6-DE3005D0A004}" type="presParOf" srcId="{F12A21B7-C1FC-471C-867F-BF93D23FBE89}" destId="{226302DB-1814-4FD8-AF23-BC7DE19AED9E}" srcOrd="0" destOrd="0" presId="urn:microsoft.com/office/officeart/2005/8/layout/chevron1"/>
    <dgm:cxn modelId="{72C81873-B059-4554-9BF7-534A7A4745A6}" type="presParOf" srcId="{F12A21B7-C1FC-471C-867F-BF93D23FBE89}" destId="{FB31C825-6E1B-4B3F-BAA5-1D80C35D5DEF}" srcOrd="1" destOrd="0" presId="urn:microsoft.com/office/officeart/2005/8/layout/chevron1"/>
    <dgm:cxn modelId="{426B98A6-5643-4CA7-845D-F0A619AAD7FB}" type="presParOf" srcId="{F12A21B7-C1FC-471C-867F-BF93D23FBE89}" destId="{7052710D-DF76-4055-85F5-3F978757AA2C}" srcOrd="2" destOrd="0" presId="urn:microsoft.com/office/officeart/2005/8/layout/chevron1"/>
    <dgm:cxn modelId="{99140531-B448-4F8B-AC5E-CEDE2CAE8B23}" type="presParOf" srcId="{F12A21B7-C1FC-471C-867F-BF93D23FBE89}" destId="{F1A09223-CA1A-4C5C-92CF-FE5EBD44980A}" srcOrd="3" destOrd="0" presId="urn:microsoft.com/office/officeart/2005/8/layout/chevron1"/>
    <dgm:cxn modelId="{B61586C7-962E-48B1-9943-F134F5F0D16E}" type="presParOf" srcId="{F12A21B7-C1FC-471C-867F-BF93D23FBE89}" destId="{5A711C62-A56C-4C25-B5A4-6516AB7E58A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A3B19B-061D-4DD5-9C9E-638C6040BB91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Novembre 2010</a:t>
          </a:r>
          <a:endParaRPr lang="en-US" sz="1600" kern="1200" dirty="0"/>
        </a:p>
      </dsp:txBody>
      <dsp:txXfrm rot="5400000">
        <a:off x="-247798" y="249366"/>
        <a:ext cx="1651992" cy="1156394"/>
      </dsp:txXfrm>
    </dsp:sp>
    <dsp:sp modelId="{FF644AC7-102C-4047-BF12-72481B626DF2}">
      <dsp:nvSpPr>
        <dsp:cNvPr id="0" name=""/>
        <dsp:cNvSpPr/>
      </dsp:nvSpPr>
      <dsp:spPr>
        <a:xfrm rot="5400000">
          <a:off x="4270399" y="-3112437"/>
          <a:ext cx="1073794" cy="7301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Alpha 1.0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Format COLLADA		Animations	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Lights			Mapping</a:t>
          </a:r>
          <a:endParaRPr lang="en-US" sz="2000" kern="1200" dirty="0"/>
        </a:p>
      </dsp:txBody>
      <dsp:txXfrm rot="5400000">
        <a:off x="4270399" y="-3112437"/>
        <a:ext cx="1073794" cy="7301805"/>
      </dsp:txXfrm>
    </dsp:sp>
    <dsp:sp modelId="{9A5175C8-B3AB-4B2A-9276-B93128151685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9525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Janvier 2010</a:t>
          </a:r>
          <a:endParaRPr lang="en-US" sz="1600" kern="1200" dirty="0"/>
        </a:p>
      </dsp:txBody>
      <dsp:txXfrm rot="5400000">
        <a:off x="-247798" y="1707802"/>
        <a:ext cx="1651992" cy="1156394"/>
      </dsp:txXfrm>
    </dsp:sp>
    <dsp:sp modelId="{484B5A37-5E3A-48C7-986C-2F6D78F1DC7F}">
      <dsp:nvSpPr>
        <dsp:cNvPr id="0" name=""/>
        <dsp:cNvSpPr/>
      </dsp:nvSpPr>
      <dsp:spPr>
        <a:xfrm rot="5400000">
          <a:off x="4270399" y="-1654001"/>
          <a:ext cx="1073794" cy="7301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Beta 1.0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Input Managing		Debugging	</a:t>
          </a:r>
          <a:r>
            <a:rPr lang="en-US" sz="2000" kern="1200" dirty="0" err="1" smtClean="0"/>
            <a:t>Particules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Resource Managing		Picking		</a:t>
          </a:r>
          <a:endParaRPr lang="en-US" sz="2000" kern="1200" dirty="0"/>
        </a:p>
      </dsp:txBody>
      <dsp:txXfrm rot="5400000">
        <a:off x="4270399" y="-1654001"/>
        <a:ext cx="1073794" cy="7301805"/>
      </dsp:txXfrm>
    </dsp:sp>
    <dsp:sp modelId="{2A70849E-DA1D-4BA3-A55E-7642BB09D5D8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9525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Mars 2010</a:t>
          </a:r>
          <a:endParaRPr lang="en-US" sz="1600" kern="1200" dirty="0" smtClean="0"/>
        </a:p>
      </dsp:txBody>
      <dsp:txXfrm rot="5400000">
        <a:off x="-247798" y="3166238"/>
        <a:ext cx="1651992" cy="1156394"/>
      </dsp:txXfrm>
    </dsp:sp>
    <dsp:sp modelId="{A615EAEE-9340-4CDC-AC49-8606A7E105D8}">
      <dsp:nvSpPr>
        <dsp:cNvPr id="0" name=""/>
        <dsp:cNvSpPr/>
      </dsp:nvSpPr>
      <dsp:spPr>
        <a:xfrm rot="5400000">
          <a:off x="4270399" y="-195565"/>
          <a:ext cx="1073794" cy="73018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RC 1.0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Optimisation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Remote Reporting</a:t>
          </a:r>
          <a:endParaRPr lang="en-US" sz="2000" kern="1200" dirty="0"/>
        </a:p>
      </dsp:txBody>
      <dsp:txXfrm rot="5400000">
        <a:off x="4270399" y="-195565"/>
        <a:ext cx="1073794" cy="730180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2F1478-FFF3-48CC-B333-29F4E1A283D6}">
      <dsp:nvSpPr>
        <dsp:cNvPr id="0" name=""/>
        <dsp:cNvSpPr/>
      </dsp:nvSpPr>
      <dsp:spPr>
        <a:xfrm>
          <a:off x="3968" y="1185046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Corps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968" y="1185046"/>
        <a:ext cx="1008657" cy="504328"/>
      </dsp:txXfrm>
    </dsp:sp>
    <dsp:sp modelId="{2CE6DF34-C8DB-4AB9-B931-81BE02BFBC64}">
      <dsp:nvSpPr>
        <dsp:cNvPr id="0" name=""/>
        <dsp:cNvSpPr/>
      </dsp:nvSpPr>
      <dsp:spPr>
        <a:xfrm rot="18289469">
          <a:off x="861102" y="1134082"/>
          <a:ext cx="706510" cy="26279"/>
        </a:xfrm>
        <a:custGeom>
          <a:avLst/>
          <a:gdLst/>
          <a:ahLst/>
          <a:cxnLst/>
          <a:rect l="0" t="0" r="0" b="0"/>
          <a:pathLst>
            <a:path>
              <a:moveTo>
                <a:pt x="0" y="13139"/>
              </a:moveTo>
              <a:lnTo>
                <a:pt x="706510" y="13139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18289469">
        <a:off x="1196695" y="1129558"/>
        <a:ext cx="35325" cy="35325"/>
      </dsp:txXfrm>
    </dsp:sp>
    <dsp:sp modelId="{0CB154D3-5744-4583-AFE4-4ABDA3F084BB}">
      <dsp:nvSpPr>
        <dsp:cNvPr id="0" name=""/>
        <dsp:cNvSpPr/>
      </dsp:nvSpPr>
      <dsp:spPr>
        <a:xfrm>
          <a:off x="1416089" y="605068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Bras Gauche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416089" y="605068"/>
        <a:ext cx="1008657" cy="504328"/>
      </dsp:txXfrm>
    </dsp:sp>
    <dsp:sp modelId="{C472ECA5-0B39-48F4-998B-2F771F45932B}">
      <dsp:nvSpPr>
        <dsp:cNvPr id="0" name=""/>
        <dsp:cNvSpPr/>
      </dsp:nvSpPr>
      <dsp:spPr>
        <a:xfrm>
          <a:off x="2424747" y="844092"/>
          <a:ext cx="403463" cy="26279"/>
        </a:xfrm>
        <a:custGeom>
          <a:avLst/>
          <a:gdLst/>
          <a:ahLst/>
          <a:cxnLst/>
          <a:rect l="0" t="0" r="0" b="0"/>
          <a:pathLst>
            <a:path>
              <a:moveTo>
                <a:pt x="0" y="13139"/>
              </a:moveTo>
              <a:lnTo>
                <a:pt x="403463" y="13139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616392" y="847146"/>
        <a:ext cx="20173" cy="20173"/>
      </dsp:txXfrm>
    </dsp:sp>
    <dsp:sp modelId="{081E2AE6-4F09-4C50-BDF0-D96FB2F2EC92}">
      <dsp:nvSpPr>
        <dsp:cNvPr id="0" name=""/>
        <dsp:cNvSpPr/>
      </dsp:nvSpPr>
      <dsp:spPr>
        <a:xfrm>
          <a:off x="2828210" y="605068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Main Gauche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828210" y="605068"/>
        <a:ext cx="1008657" cy="504328"/>
      </dsp:txXfrm>
    </dsp:sp>
    <dsp:sp modelId="{1528DB2D-591C-4DA4-AC20-52ECEFF3BA24}">
      <dsp:nvSpPr>
        <dsp:cNvPr id="0" name=""/>
        <dsp:cNvSpPr/>
      </dsp:nvSpPr>
      <dsp:spPr>
        <a:xfrm rot="3310531">
          <a:off x="861102" y="1714060"/>
          <a:ext cx="706510" cy="26279"/>
        </a:xfrm>
        <a:custGeom>
          <a:avLst/>
          <a:gdLst/>
          <a:ahLst/>
          <a:cxnLst/>
          <a:rect l="0" t="0" r="0" b="0"/>
          <a:pathLst>
            <a:path>
              <a:moveTo>
                <a:pt x="0" y="13139"/>
              </a:moveTo>
              <a:lnTo>
                <a:pt x="706510" y="13139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3310531">
        <a:off x="1196695" y="1709537"/>
        <a:ext cx="35325" cy="35325"/>
      </dsp:txXfrm>
    </dsp:sp>
    <dsp:sp modelId="{7FF3A38E-1F22-4A70-BE2A-7E8FC65BE2A3}">
      <dsp:nvSpPr>
        <dsp:cNvPr id="0" name=""/>
        <dsp:cNvSpPr/>
      </dsp:nvSpPr>
      <dsp:spPr>
        <a:xfrm>
          <a:off x="1416089" y="1765024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Bras Droit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416089" y="1765024"/>
        <a:ext cx="1008657" cy="504328"/>
      </dsp:txXfrm>
    </dsp:sp>
    <dsp:sp modelId="{846D6D2C-21EE-4C46-88D5-31E77E6CA17D}">
      <dsp:nvSpPr>
        <dsp:cNvPr id="0" name=""/>
        <dsp:cNvSpPr/>
      </dsp:nvSpPr>
      <dsp:spPr>
        <a:xfrm>
          <a:off x="2424747" y="2004049"/>
          <a:ext cx="403463" cy="26279"/>
        </a:xfrm>
        <a:custGeom>
          <a:avLst/>
          <a:gdLst/>
          <a:ahLst/>
          <a:cxnLst/>
          <a:rect l="0" t="0" r="0" b="0"/>
          <a:pathLst>
            <a:path>
              <a:moveTo>
                <a:pt x="0" y="13139"/>
              </a:moveTo>
              <a:lnTo>
                <a:pt x="403463" y="13139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616392" y="2007102"/>
        <a:ext cx="20173" cy="20173"/>
      </dsp:txXfrm>
    </dsp:sp>
    <dsp:sp modelId="{DED7B27D-B618-4C2F-A527-EDF101AE2254}">
      <dsp:nvSpPr>
        <dsp:cNvPr id="0" name=""/>
        <dsp:cNvSpPr/>
      </dsp:nvSpPr>
      <dsp:spPr>
        <a:xfrm>
          <a:off x="2828210" y="1765024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Main </a:t>
          </a:r>
          <a:r>
            <a:rPr lang="en-US" sz="16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Droite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828210" y="1765024"/>
        <a:ext cx="1008657" cy="504328"/>
      </dsp:txXfrm>
    </dsp:sp>
    <dsp:sp modelId="{4E14C9C9-1FC2-4C16-A07E-5F1ACB63F9D7}">
      <dsp:nvSpPr>
        <dsp:cNvPr id="0" name=""/>
        <dsp:cNvSpPr/>
      </dsp:nvSpPr>
      <dsp:spPr>
        <a:xfrm rot="18289469">
          <a:off x="3685344" y="1714060"/>
          <a:ext cx="706510" cy="26279"/>
        </a:xfrm>
        <a:custGeom>
          <a:avLst/>
          <a:gdLst/>
          <a:ahLst/>
          <a:cxnLst/>
          <a:rect l="0" t="0" r="0" b="0"/>
          <a:pathLst>
            <a:path>
              <a:moveTo>
                <a:pt x="0" y="13139"/>
              </a:moveTo>
              <a:lnTo>
                <a:pt x="706510" y="13139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18289469">
        <a:off x="4020937" y="1709537"/>
        <a:ext cx="35325" cy="35325"/>
      </dsp:txXfrm>
    </dsp:sp>
    <dsp:sp modelId="{C3F5939D-957D-44ED-8CA4-666D191B2DE6}">
      <dsp:nvSpPr>
        <dsp:cNvPr id="0" name=""/>
        <dsp:cNvSpPr/>
      </dsp:nvSpPr>
      <dsp:spPr>
        <a:xfrm>
          <a:off x="4240331" y="1185046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Pouce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240331" y="1185046"/>
        <a:ext cx="1008657" cy="504328"/>
      </dsp:txXfrm>
    </dsp:sp>
    <dsp:sp modelId="{630E4F46-7CAF-4B8E-AC08-288753B2420A}">
      <dsp:nvSpPr>
        <dsp:cNvPr id="0" name=""/>
        <dsp:cNvSpPr/>
      </dsp:nvSpPr>
      <dsp:spPr>
        <a:xfrm>
          <a:off x="3836868" y="2004049"/>
          <a:ext cx="403463" cy="26279"/>
        </a:xfrm>
        <a:custGeom>
          <a:avLst/>
          <a:gdLst/>
          <a:ahLst/>
          <a:cxnLst/>
          <a:rect l="0" t="0" r="0" b="0"/>
          <a:pathLst>
            <a:path>
              <a:moveTo>
                <a:pt x="0" y="13139"/>
              </a:moveTo>
              <a:lnTo>
                <a:pt x="403463" y="13139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028513" y="2007102"/>
        <a:ext cx="20173" cy="20173"/>
      </dsp:txXfrm>
    </dsp:sp>
    <dsp:sp modelId="{AD7F1522-0BB5-41F9-8AA8-B4C9637B4426}">
      <dsp:nvSpPr>
        <dsp:cNvPr id="0" name=""/>
        <dsp:cNvSpPr/>
      </dsp:nvSpPr>
      <dsp:spPr>
        <a:xfrm>
          <a:off x="4240331" y="1765024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Index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240331" y="1765024"/>
        <a:ext cx="1008657" cy="504328"/>
      </dsp:txXfrm>
    </dsp:sp>
    <dsp:sp modelId="{D3192C30-B2DA-461B-9355-5FEF3A576A74}">
      <dsp:nvSpPr>
        <dsp:cNvPr id="0" name=""/>
        <dsp:cNvSpPr/>
      </dsp:nvSpPr>
      <dsp:spPr>
        <a:xfrm rot="3310531">
          <a:off x="3685344" y="2294038"/>
          <a:ext cx="706510" cy="26279"/>
        </a:xfrm>
        <a:custGeom>
          <a:avLst/>
          <a:gdLst/>
          <a:ahLst/>
          <a:cxnLst/>
          <a:rect l="0" t="0" r="0" b="0"/>
          <a:pathLst>
            <a:path>
              <a:moveTo>
                <a:pt x="0" y="13139"/>
              </a:moveTo>
              <a:lnTo>
                <a:pt x="706510" y="13139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3310531">
        <a:off x="4020937" y="2289515"/>
        <a:ext cx="35325" cy="35325"/>
      </dsp:txXfrm>
    </dsp:sp>
    <dsp:sp modelId="{4B02075A-C264-491B-95D6-961C2CC764FD}">
      <dsp:nvSpPr>
        <dsp:cNvPr id="0" name=""/>
        <dsp:cNvSpPr/>
      </dsp:nvSpPr>
      <dsp:spPr>
        <a:xfrm>
          <a:off x="4240331" y="2345002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Majeur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240331" y="2345002"/>
        <a:ext cx="1008657" cy="504328"/>
      </dsp:txXfrm>
    </dsp:sp>
    <dsp:sp modelId="{B6803905-B0C6-458A-9859-16C273DB8F7F}">
      <dsp:nvSpPr>
        <dsp:cNvPr id="0" name=""/>
        <dsp:cNvSpPr/>
      </dsp:nvSpPr>
      <dsp:spPr>
        <a:xfrm>
          <a:off x="5248989" y="2584027"/>
          <a:ext cx="403463" cy="26279"/>
        </a:xfrm>
        <a:custGeom>
          <a:avLst/>
          <a:gdLst/>
          <a:ahLst/>
          <a:cxnLst/>
          <a:rect l="0" t="0" r="0" b="0"/>
          <a:pathLst>
            <a:path>
              <a:moveTo>
                <a:pt x="0" y="13139"/>
              </a:moveTo>
              <a:lnTo>
                <a:pt x="403463" y="13139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440634" y="2587080"/>
        <a:ext cx="20173" cy="20173"/>
      </dsp:txXfrm>
    </dsp:sp>
    <dsp:sp modelId="{02D8E4EF-EFC6-4AF2-A236-D38F13ECB8DD}">
      <dsp:nvSpPr>
        <dsp:cNvPr id="0" name=""/>
        <dsp:cNvSpPr/>
      </dsp:nvSpPr>
      <dsp:spPr>
        <a:xfrm>
          <a:off x="5652452" y="2345002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Premiere Phalange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652452" y="2345002"/>
        <a:ext cx="1008657" cy="504328"/>
      </dsp:txXfrm>
    </dsp:sp>
    <dsp:sp modelId="{9C939290-AC3F-4471-96CB-906B65840C29}">
      <dsp:nvSpPr>
        <dsp:cNvPr id="0" name=""/>
        <dsp:cNvSpPr/>
      </dsp:nvSpPr>
      <dsp:spPr>
        <a:xfrm>
          <a:off x="6661110" y="2584027"/>
          <a:ext cx="403463" cy="26279"/>
        </a:xfrm>
        <a:custGeom>
          <a:avLst/>
          <a:gdLst/>
          <a:ahLst/>
          <a:cxnLst/>
          <a:rect l="0" t="0" r="0" b="0"/>
          <a:pathLst>
            <a:path>
              <a:moveTo>
                <a:pt x="0" y="13139"/>
              </a:moveTo>
              <a:lnTo>
                <a:pt x="403463" y="13139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852755" y="2587080"/>
        <a:ext cx="20173" cy="20173"/>
      </dsp:txXfrm>
    </dsp:sp>
    <dsp:sp modelId="{C449CD3B-4EFF-4285-A17A-DF629AA69339}">
      <dsp:nvSpPr>
        <dsp:cNvPr id="0" name=""/>
        <dsp:cNvSpPr/>
      </dsp:nvSpPr>
      <dsp:spPr>
        <a:xfrm>
          <a:off x="7064573" y="2345002"/>
          <a:ext cx="1008657" cy="504328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Deuxieme</a:t>
          </a: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Phalange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7064573" y="2345002"/>
        <a:ext cx="1008657" cy="50432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9C1C53-20C1-4A66-BB26-C7AE06C82AF7}">
      <dsp:nvSpPr>
        <dsp:cNvPr id="0" name=""/>
        <dsp:cNvSpPr/>
      </dsp:nvSpPr>
      <dsp:spPr>
        <a:xfrm>
          <a:off x="1726852" y="3571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rial" pitchFamily="34" charset="0"/>
              <a:cs typeface="Arial" pitchFamily="34" charset="0"/>
            </a:rPr>
            <a:t>Chef de </a:t>
          </a:r>
          <a:r>
            <a:rPr lang="en-US" sz="1200" b="1" kern="1200" dirty="0" err="1" smtClean="0">
              <a:latin typeface="Arial" pitchFamily="34" charset="0"/>
              <a:cs typeface="Arial" pitchFamily="34" charset="0"/>
            </a:rPr>
            <a:t>Projet</a:t>
          </a:r>
          <a:endParaRPr lang="en-US" sz="1200" b="1" kern="1200" dirty="0" smtClean="0"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itchFamily="34" charset="0"/>
              <a:cs typeface="Arial" pitchFamily="34" charset="0"/>
            </a:rPr>
            <a:t>Guillaume </a:t>
          </a:r>
          <a:r>
            <a:rPr lang="en-US" sz="1200" kern="1200" dirty="0" err="1" smtClean="0">
              <a:latin typeface="Arial" pitchFamily="34" charset="0"/>
              <a:cs typeface="Arial" pitchFamily="34" charset="0"/>
            </a:rPr>
            <a:t>Castellana</a:t>
          </a:r>
          <a:endParaRPr lang="en-US" sz="1200" kern="1200" dirty="0">
            <a:latin typeface="Arial" pitchFamily="34" charset="0"/>
            <a:cs typeface="Arial" pitchFamily="34" charset="0"/>
          </a:endParaRPr>
        </a:p>
      </dsp:txBody>
      <dsp:txXfrm>
        <a:off x="1726852" y="3571"/>
        <a:ext cx="1601390" cy="1067593"/>
      </dsp:txXfrm>
    </dsp:sp>
    <dsp:sp modelId="{DFF00446-02A4-4FB1-A26A-F459B324530B}">
      <dsp:nvSpPr>
        <dsp:cNvPr id="0" name=""/>
        <dsp:cNvSpPr/>
      </dsp:nvSpPr>
      <dsp:spPr>
        <a:xfrm>
          <a:off x="966192" y="1071165"/>
          <a:ext cx="1561355" cy="427037"/>
        </a:xfrm>
        <a:custGeom>
          <a:avLst/>
          <a:gdLst/>
          <a:ahLst/>
          <a:cxnLst/>
          <a:rect l="0" t="0" r="0" b="0"/>
          <a:pathLst>
            <a:path>
              <a:moveTo>
                <a:pt x="1561355" y="0"/>
              </a:moveTo>
              <a:lnTo>
                <a:pt x="1561355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D9ECF62F-3F41-45C5-BD96-FD727D24526E}">
      <dsp:nvSpPr>
        <dsp:cNvPr id="0" name=""/>
        <dsp:cNvSpPr/>
      </dsp:nvSpPr>
      <dsp:spPr>
        <a:xfrm>
          <a:off x="165496" y="1498203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rial" pitchFamily="34" charset="0"/>
              <a:cs typeface="Arial" pitchFamily="34" charset="0"/>
            </a:rPr>
            <a:t>Lead Base3D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itchFamily="34" charset="0"/>
              <a:cs typeface="Arial" pitchFamily="34" charset="0"/>
            </a:rPr>
            <a:t>Guillaume </a:t>
          </a:r>
          <a:r>
            <a:rPr lang="en-US" sz="1200" kern="1200" dirty="0" err="1" smtClean="0">
              <a:latin typeface="Arial" pitchFamily="34" charset="0"/>
              <a:cs typeface="Arial" pitchFamily="34" charset="0"/>
            </a:rPr>
            <a:t>Casalis</a:t>
          </a:r>
          <a:endParaRPr lang="en-US" sz="1200" kern="1200" dirty="0">
            <a:latin typeface="Arial" pitchFamily="34" charset="0"/>
            <a:cs typeface="Arial" pitchFamily="34" charset="0"/>
          </a:endParaRPr>
        </a:p>
      </dsp:txBody>
      <dsp:txXfrm>
        <a:off x="165496" y="1498203"/>
        <a:ext cx="1601390" cy="1067593"/>
      </dsp:txXfrm>
    </dsp:sp>
    <dsp:sp modelId="{822B3593-8850-42DC-AED2-21AFCFD6A71A}">
      <dsp:nvSpPr>
        <dsp:cNvPr id="0" name=""/>
        <dsp:cNvSpPr/>
      </dsp:nvSpPr>
      <dsp:spPr>
        <a:xfrm>
          <a:off x="920472" y="2565796"/>
          <a:ext cx="91440" cy="427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037"/>
              </a:lnTo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91FB4351-8AA7-4276-A5B4-6CB94900BFDE}">
      <dsp:nvSpPr>
        <dsp:cNvPr id="0" name=""/>
        <dsp:cNvSpPr/>
      </dsp:nvSpPr>
      <dsp:spPr>
        <a:xfrm>
          <a:off x="165496" y="2992834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Arial" pitchFamily="34" charset="0"/>
              <a:cs typeface="Arial" pitchFamily="34" charset="0"/>
            </a:rPr>
            <a:t>Développeur</a:t>
          </a:r>
          <a:endParaRPr lang="en-US" sz="1200" b="1" kern="1200" dirty="0" smtClean="0"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itchFamily="34" charset="0"/>
              <a:cs typeface="Arial" pitchFamily="34" charset="0"/>
            </a:rPr>
            <a:t>Dylan </a:t>
          </a:r>
          <a:r>
            <a:rPr lang="en-US" sz="1200" kern="1200" dirty="0" err="1" smtClean="0">
              <a:latin typeface="Arial" pitchFamily="34" charset="0"/>
              <a:cs typeface="Arial" pitchFamily="34" charset="0"/>
            </a:rPr>
            <a:t>Oudin</a:t>
          </a:r>
          <a:endParaRPr lang="en-US" sz="1200" kern="1200" dirty="0">
            <a:latin typeface="Arial" pitchFamily="34" charset="0"/>
            <a:cs typeface="Arial" pitchFamily="34" charset="0"/>
          </a:endParaRPr>
        </a:p>
      </dsp:txBody>
      <dsp:txXfrm>
        <a:off x="165496" y="2992834"/>
        <a:ext cx="1601390" cy="1067593"/>
      </dsp:txXfrm>
    </dsp:sp>
    <dsp:sp modelId="{C337A063-D2B1-432B-9DFC-032045BAEC1B}">
      <dsp:nvSpPr>
        <dsp:cNvPr id="0" name=""/>
        <dsp:cNvSpPr/>
      </dsp:nvSpPr>
      <dsp:spPr>
        <a:xfrm>
          <a:off x="2527548" y="1071165"/>
          <a:ext cx="1561355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561355" y="213518"/>
              </a:lnTo>
              <a:lnTo>
                <a:pt x="1561355" y="427037"/>
              </a:lnTo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C92F1120-AC4E-471D-9414-3609B3E88220}">
      <dsp:nvSpPr>
        <dsp:cNvPr id="0" name=""/>
        <dsp:cNvSpPr/>
      </dsp:nvSpPr>
      <dsp:spPr>
        <a:xfrm>
          <a:off x="3288208" y="1498203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rial" pitchFamily="34" charset="0"/>
              <a:cs typeface="Arial" pitchFamily="34" charset="0"/>
            </a:rPr>
            <a:t>Lead Modules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itchFamily="34" charset="0"/>
              <a:cs typeface="Arial" pitchFamily="34" charset="0"/>
            </a:rPr>
            <a:t>Dylan </a:t>
          </a:r>
          <a:r>
            <a:rPr lang="en-US" sz="1200" kern="1200" dirty="0" err="1" smtClean="0">
              <a:latin typeface="Arial" pitchFamily="34" charset="0"/>
              <a:cs typeface="Arial" pitchFamily="34" charset="0"/>
            </a:rPr>
            <a:t>Oudin</a:t>
          </a:r>
          <a:endParaRPr lang="en-US" sz="1200" kern="1200" dirty="0">
            <a:latin typeface="Arial" pitchFamily="34" charset="0"/>
            <a:cs typeface="Arial" pitchFamily="34" charset="0"/>
          </a:endParaRPr>
        </a:p>
      </dsp:txBody>
      <dsp:txXfrm>
        <a:off x="3288208" y="1498203"/>
        <a:ext cx="1601390" cy="1067593"/>
      </dsp:txXfrm>
    </dsp:sp>
    <dsp:sp modelId="{DF9A8957-CCCD-4970-ACAE-5510517FCA11}">
      <dsp:nvSpPr>
        <dsp:cNvPr id="0" name=""/>
        <dsp:cNvSpPr/>
      </dsp:nvSpPr>
      <dsp:spPr>
        <a:xfrm>
          <a:off x="3048000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B3AC61E1-1125-4ED1-B18F-B322E63217EE}">
      <dsp:nvSpPr>
        <dsp:cNvPr id="0" name=""/>
        <dsp:cNvSpPr/>
      </dsp:nvSpPr>
      <dsp:spPr>
        <a:xfrm>
          <a:off x="2247304" y="2992834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Arial" pitchFamily="34" charset="0"/>
              <a:cs typeface="Arial" pitchFamily="34" charset="0"/>
            </a:rPr>
            <a:t>Développeur</a:t>
          </a:r>
          <a:endParaRPr lang="en-US" sz="1200" b="1" kern="1200" dirty="0" smtClean="0"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itchFamily="34" charset="0"/>
              <a:cs typeface="Arial" pitchFamily="34" charset="0"/>
            </a:rPr>
            <a:t>Laurent </a:t>
          </a:r>
          <a:r>
            <a:rPr lang="en-US" sz="1200" kern="1200" dirty="0" err="1" smtClean="0">
              <a:latin typeface="Arial" pitchFamily="34" charset="0"/>
              <a:cs typeface="Arial" pitchFamily="34" charset="0"/>
            </a:rPr>
            <a:t>Catala</a:t>
          </a:r>
          <a:endParaRPr lang="en-US" sz="1200" kern="1200" dirty="0">
            <a:latin typeface="Arial" pitchFamily="34" charset="0"/>
            <a:cs typeface="Arial" pitchFamily="34" charset="0"/>
          </a:endParaRPr>
        </a:p>
      </dsp:txBody>
      <dsp:txXfrm>
        <a:off x="2247304" y="2992834"/>
        <a:ext cx="1601390" cy="1067593"/>
      </dsp:txXfrm>
    </dsp:sp>
    <dsp:sp modelId="{BA78F264-6F15-40B5-94CA-2181E0F29C1C}">
      <dsp:nvSpPr>
        <dsp:cNvPr id="0" name=""/>
        <dsp:cNvSpPr/>
      </dsp:nvSpPr>
      <dsp:spPr>
        <a:xfrm>
          <a:off x="4088903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D46A1A60-0B2C-4362-90A5-E5ADB05751A8}">
      <dsp:nvSpPr>
        <dsp:cNvPr id="0" name=""/>
        <dsp:cNvSpPr/>
      </dsp:nvSpPr>
      <dsp:spPr>
        <a:xfrm>
          <a:off x="4329112" y="2992834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Arial" pitchFamily="34" charset="0"/>
              <a:cs typeface="Arial" pitchFamily="34" charset="0"/>
            </a:rPr>
            <a:t>Développeur</a:t>
          </a:r>
          <a:endParaRPr lang="en-US" sz="1200" b="1" kern="1200" dirty="0" smtClean="0">
            <a:latin typeface="Arial" pitchFamily="34" charset="0"/>
            <a:cs typeface="Arial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Arial" pitchFamily="34" charset="0"/>
              <a:cs typeface="Arial" pitchFamily="34" charset="0"/>
            </a:rPr>
            <a:t>Geoffroy</a:t>
          </a:r>
          <a:r>
            <a:rPr lang="en-US" sz="12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kern="1200" dirty="0" err="1" smtClean="0">
              <a:latin typeface="Arial" pitchFamily="34" charset="0"/>
              <a:cs typeface="Arial" pitchFamily="34" charset="0"/>
            </a:rPr>
            <a:t>Laptes</a:t>
          </a:r>
          <a:endParaRPr lang="en-US" sz="1200" kern="1200" dirty="0">
            <a:latin typeface="Arial" pitchFamily="34" charset="0"/>
            <a:cs typeface="Arial" pitchFamily="34" charset="0"/>
          </a:endParaRPr>
        </a:p>
      </dsp:txBody>
      <dsp:txXfrm>
        <a:off x="4329112" y="2992834"/>
        <a:ext cx="1601390" cy="106759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6302DB-1814-4FD8-AF23-BC7DE19AED9E}">
      <dsp:nvSpPr>
        <dsp:cNvPr id="0" name=""/>
        <dsp:cNvSpPr/>
      </dsp:nvSpPr>
      <dsp:spPr>
        <a:xfrm>
          <a:off x="1540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PRESENTATION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540" y="0"/>
        <a:ext cx="1876685" cy="381000"/>
      </dsp:txXfrm>
    </dsp:sp>
    <dsp:sp modelId="{7052710D-DF76-4055-85F5-3F978757AA2C}">
      <dsp:nvSpPr>
        <dsp:cNvPr id="0" name=""/>
        <dsp:cNvSpPr/>
      </dsp:nvSpPr>
      <dsp:spPr>
        <a:xfrm>
          <a:off x="1690557" y="0"/>
          <a:ext cx="1876685" cy="381000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DEMONSTRATION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1690557" y="0"/>
        <a:ext cx="1876685" cy="381000"/>
      </dsp:txXfrm>
    </dsp:sp>
    <dsp:sp modelId="{5A711C62-A56C-4C25-B5A4-6516AB7E58A2}">
      <dsp:nvSpPr>
        <dsp:cNvPr id="0" name=""/>
        <dsp:cNvSpPr/>
      </dsp:nvSpPr>
      <dsp:spPr>
        <a:xfrm>
          <a:off x="3379574" y="0"/>
          <a:ext cx="1876685" cy="381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8-bit Limit BRK" pitchFamily="2" charset="0"/>
            </a:rPr>
            <a:t>GESTION</a:t>
          </a:r>
          <a:endParaRPr lang="en-US" sz="1700" kern="1200" dirty="0">
            <a:solidFill>
              <a:schemeClr val="tx1">
                <a:lumMod val="65000"/>
                <a:lumOff val="35000"/>
              </a:schemeClr>
            </a:solidFill>
            <a:latin typeface="8-bit Limit BRK" pitchFamily="2" charset="0"/>
          </a:endParaRPr>
        </a:p>
      </dsp:txBody>
      <dsp:txXfrm>
        <a:off x="3379574" y="0"/>
        <a:ext cx="1876685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gi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chart" Target="../charts/chart1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Work\EPITECH\EIP\sage3D\Other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43000"/>
            <a:ext cx="6324600" cy="2196042"/>
          </a:xfrm>
          <a:prstGeom prst="rect">
            <a:avLst/>
          </a:prstGeom>
          <a:noFill/>
        </p:spPr>
      </p:pic>
      <p:pic>
        <p:nvPicPr>
          <p:cNvPr id="1029" name="Picture 5" descr="D:\Work\EPITECH\EIP\sage3D\Other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00223"/>
            <a:ext cx="3697619" cy="155277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895600" y="5950803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Soutenance</a:t>
            </a:r>
            <a:r>
              <a:rPr lang="en-US" sz="2400" b="1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Orale</a:t>
            </a:r>
            <a:r>
              <a:rPr lang="en-US" sz="2400" b="1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Quatrième</a:t>
            </a:r>
            <a:r>
              <a:rPr lang="en-US" sz="2400" b="1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Année</a:t>
            </a:r>
            <a:endParaRPr lang="en-US" sz="2400" b="1" dirty="0" smtClean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24 </a:t>
            </a:r>
            <a:r>
              <a:rPr lang="en-US" sz="2400" b="1" dirty="0" err="1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Septembre</a:t>
            </a:r>
            <a:r>
              <a:rPr lang="en-US" sz="2400" b="1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 2010</a:t>
            </a:r>
            <a:endParaRPr lang="en-US" sz="2400" b="1" dirty="0">
              <a:solidFill>
                <a:srgbClr val="CCFF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15669"/>
            <a:ext cx="207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{EPITECH}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Logo_e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0475" y="133349"/>
            <a:ext cx="1381125" cy="704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POSSIBILITES, DEMONSTRATION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Support des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lumières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dynamiques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Lumière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Ambiante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Lumière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Directionnelle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 descr="DirectionalLight node figur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3495674"/>
            <a:ext cx="3724275" cy="2981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GESTION HUMAINE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GESTION DE PROJET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fr-F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Organigramme</a:t>
            </a: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752600" y="2514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PROBLEMES ENCONTRES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 Mai 2009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Abandon du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projet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O3D par Google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Fusion avec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WebGL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600200" y="3352800"/>
          <a:ext cx="6172200" cy="322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PROBLEMES ENCONTRES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fr-F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Charge de travail importante sur le format COLLADA</a:t>
            </a:r>
          </a:p>
          <a:p>
            <a:pPr lvl="1"/>
            <a:r>
              <a:rPr lang="fr-F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Spécifications complexes</a:t>
            </a:r>
          </a:p>
          <a:p>
            <a:pPr lvl="1"/>
            <a:r>
              <a:rPr lang="fr-F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Support de </a:t>
            </a:r>
            <a:r>
              <a:rPr lang="fr-FR" sz="20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TOUS</a:t>
            </a:r>
            <a:r>
              <a:rPr lang="fr-F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les formats propriétaires</a:t>
            </a:r>
          </a:p>
          <a:p>
            <a:pPr lvl="1"/>
            <a:r>
              <a:rPr lang="fr-F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Volume de données important</a:t>
            </a:r>
          </a:p>
          <a:p>
            <a:pPr lvl="1"/>
            <a:r>
              <a:rPr lang="fr-F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Complexité de l’optimisation</a:t>
            </a:r>
            <a:endParaRPr lang="fr-FR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Fondements du projet en perpétuelle évolution</a:t>
            </a:r>
          </a:p>
          <a:p>
            <a:pPr lvl="1"/>
            <a:r>
              <a:rPr lang="fr-F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HTML5</a:t>
            </a:r>
          </a:p>
          <a:p>
            <a:pPr lvl="1"/>
            <a:r>
              <a:rPr lang="fr-FR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WebGL</a:t>
            </a:r>
            <a:endParaRPr lang="fr-FR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Différences entre les différentes </a:t>
            </a:r>
            <a:r>
              <a:rPr lang="fr-FR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BETAs</a:t>
            </a:r>
            <a:r>
              <a:rPr lang="fr-FR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des navigateurs</a:t>
            </a:r>
          </a:p>
          <a:p>
            <a:r>
              <a:rPr lang="fr-F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Outils de </a:t>
            </a:r>
            <a:r>
              <a:rPr lang="fr-FR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debugging</a:t>
            </a:r>
            <a:r>
              <a:rPr lang="fr-F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rudimentaires</a:t>
            </a:r>
            <a:endParaRPr lang="fr-FR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SOLUTIONS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Load Balancing avec les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développeurs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Proche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des conditions de travail en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entreprise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Travail de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veille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technologique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continu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Maîtrise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différents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navigateurs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et des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outils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attachés</a:t>
            </a: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Meilleure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gestion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 la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portabilité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Développement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systèmes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utilitaires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déboggage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Amélioration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 la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gestion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d’erreurs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pour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l’utilisateur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ROAD MAP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45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QUESTIONS ?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QUICK OVERVIEW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4963"/>
          </a:xfrm>
        </p:spPr>
        <p:txBody>
          <a:bodyPr/>
          <a:lstStyle/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SAGE is a JavaScript Framework for embedding rich 3D content in a web page.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Uses 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Hardware Acceleration.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Runs on majors Browsers and Operating Systems.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Takes advantage of the HTML5 web standard.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D:\Work\EPITECH\EIP\sage3D\Others\dfgdfg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15534">
            <a:off x="4750568" y="3931552"/>
            <a:ext cx="3402980" cy="2273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 descr="D:\Work\EPITECH\EIP\sage3D\Others\lmlkmlk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80846">
            <a:off x="749363" y="3797806"/>
            <a:ext cx="4136408" cy="2763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SOMMAIRE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I. Presentation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Concepts et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Objectifs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Aspects techniques de SAGE.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II.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Démonstration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Possibilités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 SAGE.</a:t>
            </a: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Démonstrations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III.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Gestion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Humaine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Gestion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Projet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Problèmes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encontrés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Solutions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Road 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Map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IV. Questions ?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PRESENTATION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CONCEPT ET OBJECTIFS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Intuitif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Rapide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Capable 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d’être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utilisé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dans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jeu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complexe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Flexible</a:t>
            </a: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Utilisable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pour tout types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d’applications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Portable</a:t>
            </a: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Codez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une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fois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utilisez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partout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ASPECTS TECHNIQUES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Accès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poussé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au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matériel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graphique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Support de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shaders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personnalisés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(GLSL)</a:t>
            </a: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Rendu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multi-passes et texturing</a:t>
            </a:r>
          </a:p>
          <a:p>
            <a:pPr lvl="1"/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Etats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logiques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rendu</a:t>
            </a:r>
            <a:endParaRPr lang="en-US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Chargement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d’images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 formats standards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Animation, Skinning et Morphing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Support des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lumières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dynamiques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Flexibilite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du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chargement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des sources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DEMONSTRATION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POSSIBILITES, DEMONSTRATION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Chargement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de meshes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Support du format COLLADA (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Khronos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Group)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Parseur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propriétaire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 descr="http://www.collada.org/2005/COLLADASchema/collada_white_bann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3657600"/>
            <a:ext cx="5238750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44" name="Picture 4" descr="http://www.khronos.org/registry/Khronos-1600-Transparent-May0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5562600"/>
            <a:ext cx="4953000" cy="9344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  <a:effectLst>
                  <a:outerShdw blurRad="152400" dist="76200" dir="888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8-bit Limit BRK" pitchFamily="2" charset="0"/>
              </a:rPr>
              <a:t>POSSIBILITES, DEMONSTRATION</a:t>
            </a:r>
            <a:endParaRPr lang="en-US" sz="4800" dirty="0">
              <a:solidFill>
                <a:srgbClr val="CCFF33"/>
              </a:solidFill>
              <a:effectLst>
                <a:outerShdw blurRad="152400" dist="76200" dir="888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8-bit Limit BR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Affichage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du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Squelette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d’animation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Architecture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avancée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parcours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d’arbre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1371600"/>
          <a:ext cx="5257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33400" y="3124200"/>
          <a:ext cx="80772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405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QUICK OVERVIEW</vt:lpstr>
      <vt:lpstr>SOMMAIRE</vt:lpstr>
      <vt:lpstr>PRESENTATION</vt:lpstr>
      <vt:lpstr>CONCEPT ET OBJECTIFS</vt:lpstr>
      <vt:lpstr>ASPECTS TECHNIQUES</vt:lpstr>
      <vt:lpstr>DEMONSTRATION</vt:lpstr>
      <vt:lpstr>POSSIBILITES, DEMONSTRATION</vt:lpstr>
      <vt:lpstr>POSSIBILITES, DEMONSTRATION</vt:lpstr>
      <vt:lpstr>POSSIBILITES, DEMONSTRATION</vt:lpstr>
      <vt:lpstr>GESTION HUMAINE</vt:lpstr>
      <vt:lpstr>GESTION DE PROJET</vt:lpstr>
      <vt:lpstr>PROBLEMES ENCONTRES</vt:lpstr>
      <vt:lpstr>PROBLEMES ENCONTRES</vt:lpstr>
      <vt:lpstr>SOLUTIONS</vt:lpstr>
      <vt:lpstr>ROAD MAP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aout</dc:creator>
  <cp:lastModifiedBy>aout</cp:lastModifiedBy>
  <cp:revision>36</cp:revision>
  <dcterms:created xsi:type="dcterms:W3CDTF">2006-08-16T00:00:00Z</dcterms:created>
  <dcterms:modified xsi:type="dcterms:W3CDTF">2010-09-23T23:48:40Z</dcterms:modified>
</cp:coreProperties>
</file>