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3BA16"/>
    <a:srgbClr val="DDEB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\EPITECH\EIP\sage3D\Other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609600"/>
            <a:ext cx="9601200" cy="3333750"/>
          </a:xfrm>
          <a:prstGeom prst="rect">
            <a:avLst/>
          </a:prstGeom>
          <a:noFill/>
        </p:spPr>
      </p:pic>
      <p:pic>
        <p:nvPicPr>
          <p:cNvPr id="1029" name="Picture 5" descr="D:\Work\EPITECH\EIP\sage3D\Other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4203700" cy="176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EPITECH\EIP\sage3D\Others\2011_logo_Chrome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"/>
            <a:ext cx="6766886" cy="1524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09600" y="1828800"/>
            <a:ext cx="8001000" cy="4724400"/>
          </a:xfrm>
          <a:prstGeom prst="roundRect">
            <a:avLst/>
          </a:prstGeom>
          <a:solidFill>
            <a:srgbClr val="CCFF3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3622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SAGE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- as an acronym for Simple and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Adaptative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Graphic Engine - is a lightweight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graphic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engine that allows "non-enlightened-to-3D" developers (most known as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Web Developers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embed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rich 3D scenes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all over the Internet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Built on an Open Source architecture, it offers additional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modules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support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and provides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community shared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repository.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EPITECH\EIP\sage3D\Others\2011_logo_Chrome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"/>
            <a:ext cx="6766886" cy="1524000"/>
          </a:xfrm>
          <a:prstGeom prst="rect">
            <a:avLst/>
          </a:prstGeom>
          <a:noFill/>
        </p:spPr>
      </p:pic>
      <p:pic>
        <p:nvPicPr>
          <p:cNvPr id="3074" name="Picture 2" descr="D:\Work\EPITECH\EIP\sage3D\Others\dfgdfg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15534">
            <a:off x="4220777" y="3285653"/>
            <a:ext cx="4597400" cy="307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 descr="D:\Work\EPITECH\EIP\sage3D\Others\lmlkmlk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846">
            <a:off x="258585" y="2039236"/>
            <a:ext cx="5384800" cy="3597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400723">
            <a:off x="728559" y="544588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Magelan</a:t>
            </a:r>
            <a:r>
              <a:rPr lang="en-US" dirty="0" smtClean="0">
                <a:solidFill>
                  <a:schemeClr val="bg1"/>
                </a:solidFill>
              </a:rPr>
              <a:t> 3D Web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959466">
            <a:off x="6878043" y="266302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Amahani</a:t>
            </a:r>
            <a:r>
              <a:rPr lang="en-US" dirty="0" smtClean="0">
                <a:solidFill>
                  <a:schemeClr val="bg1"/>
                </a:solidFill>
              </a:rPr>
              <a:t> Demo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aout</dc:creator>
  <cp:lastModifiedBy>aout</cp:lastModifiedBy>
  <cp:revision>3</cp:revision>
  <dcterms:created xsi:type="dcterms:W3CDTF">2006-08-16T00:00:00Z</dcterms:created>
  <dcterms:modified xsi:type="dcterms:W3CDTF">2010-09-02T17:28:00Z</dcterms:modified>
</cp:coreProperties>
</file>