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93BA16"/>
    <a:srgbClr val="DDEB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Work\EPITECH\EIP\sage3D\Other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609600"/>
            <a:ext cx="9601200" cy="3333750"/>
          </a:xfrm>
          <a:prstGeom prst="rect">
            <a:avLst/>
          </a:prstGeom>
          <a:noFill/>
        </p:spPr>
      </p:pic>
      <p:pic>
        <p:nvPicPr>
          <p:cNvPr id="1029" name="Picture 5" descr="D:\Work\EPITECH\EIP\sage3D\Other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962400"/>
            <a:ext cx="4203700" cy="176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EPITECH\EIP\sage3D\Others\2011_logo_ChromeEng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"/>
            <a:ext cx="6766886" cy="15240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609600" y="1828800"/>
            <a:ext cx="8001000" cy="4724400"/>
          </a:xfrm>
          <a:prstGeom prst="roundRect">
            <a:avLst/>
          </a:prstGeom>
          <a:solidFill>
            <a:srgbClr val="CCFF33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3622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SAGE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– comme acronyme pour « Simple and Adaptative 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Graphic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Engine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 » - est un moteur graphique léger en </a:t>
            </a:r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permettant aux développeurs non-initiés à la </a:t>
            </a:r>
            <a:r>
              <a:rPr lang="fr-FR" sz="24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3D développeurs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(plus connus sous le nom de « </a:t>
            </a:r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Développeurs Web »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) d’intégrer des </a:t>
            </a:r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contenus 3D riches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 part Internet.</a:t>
            </a:r>
          </a:p>
          <a:p>
            <a:endParaRPr lang="fr-FR" sz="24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Basé sur une architecture Open Source, il offre un support de modules additionnels et fournit une </a:t>
            </a:r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bibliothèque ouverte à la communauté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EPITECH\EIP\sage3D\Others\2011_logo_ChromeEng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"/>
            <a:ext cx="6766886" cy="1524000"/>
          </a:xfrm>
          <a:prstGeom prst="rect">
            <a:avLst/>
          </a:prstGeom>
          <a:noFill/>
        </p:spPr>
      </p:pic>
      <p:pic>
        <p:nvPicPr>
          <p:cNvPr id="3074" name="Picture 2" descr="D:\Work\EPITECH\EIP\sage3D\Others\dfgdfg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15534">
            <a:off x="4220777" y="3285653"/>
            <a:ext cx="4597400" cy="3071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 descr="D:\Work\EPITECH\EIP\sage3D\Others\lmlkmlk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80846">
            <a:off x="258585" y="2039236"/>
            <a:ext cx="5384800" cy="3597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400723">
            <a:off x="728559" y="5445883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Magelan</a:t>
            </a:r>
            <a:r>
              <a:rPr lang="en-US" dirty="0" smtClean="0">
                <a:solidFill>
                  <a:schemeClr val="bg1"/>
                </a:solidFill>
              </a:rPr>
              <a:t> 3D Web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959466">
            <a:off x="6878043" y="266302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Amahani</a:t>
            </a:r>
            <a:r>
              <a:rPr lang="en-US" dirty="0" smtClean="0">
                <a:solidFill>
                  <a:schemeClr val="bg1"/>
                </a:solidFill>
              </a:rPr>
              <a:t> Demo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aout</dc:creator>
  <cp:lastModifiedBy>aout</cp:lastModifiedBy>
  <cp:revision>5</cp:revision>
  <dcterms:created xsi:type="dcterms:W3CDTF">2006-08-16T00:00:00Z</dcterms:created>
  <dcterms:modified xsi:type="dcterms:W3CDTF">2010-09-02T17:32:26Z</dcterms:modified>
</cp:coreProperties>
</file>