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02" y="-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7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4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3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84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4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47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92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0428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940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22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3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1"/>
            <a:ext cx="7772400" cy="1295400"/>
          </a:xfrm>
        </p:spPr>
        <p:txBody>
          <a:bodyPr/>
          <a:lstStyle/>
          <a:p>
            <a:r>
              <a:rPr lang="en-US" dirty="0" smtClean="0"/>
              <a:t>Your Session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828800"/>
            <a:ext cx="7772400" cy="990600"/>
          </a:xfrm>
        </p:spPr>
        <p:txBody>
          <a:bodyPr/>
          <a:lstStyle/>
          <a:p>
            <a:r>
              <a:rPr lang="en-US" dirty="0" smtClean="0"/>
              <a:t>Presenter Name / Title</a:t>
            </a:r>
            <a:endParaRPr lang="en-US" dirty="0"/>
          </a:p>
        </p:txBody>
      </p:sp>
      <p:pic>
        <p:nvPicPr>
          <p:cNvPr id="17" name="Picture 16" descr="PowerD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695" y="5054944"/>
            <a:ext cx="4334610" cy="50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630" y="3345180"/>
            <a:ext cx="5390741" cy="144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4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14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497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0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3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6064" y="304800"/>
            <a:ext cx="7539336" cy="114300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Thanks to all our Generous Sponsors!</a:t>
            </a:r>
            <a:endParaRPr lang="en-US" sz="3600" dirty="0"/>
          </a:p>
        </p:txBody>
      </p:sp>
      <p:pic>
        <p:nvPicPr>
          <p:cNvPr id="5" name="Picture 4" descr="PowerDN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968" y="2057400"/>
            <a:ext cx="3843729" cy="45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UNC-Charlott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26" y="3141961"/>
            <a:ext cx="1647094" cy="709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Engage Softwar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066" y="2529582"/>
            <a:ext cx="227647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http://charlotte.dayofdotnetnuke.com/portals/0/images/sponsors/Aspose-Logo-Black-Tex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832" y="2582664"/>
            <a:ext cx="1819275" cy="51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ackFlash - Change the way you DN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173" y="3290427"/>
            <a:ext cx="1981796" cy="54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rrow Consulting &amp; Desig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787" y="2559156"/>
            <a:ext cx="1828800" cy="650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6" descr="Applied Innovations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222" y="3141961"/>
            <a:ext cx="1895475" cy="72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8" descr="Cape Fear Webmasters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50" y="4155886"/>
            <a:ext cx="22574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0" descr="http://charlotte.dayofdotnetnuke.com/portals/0/images/sponsors/enliven-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287" y="4017773"/>
            <a:ext cx="68580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2" descr="Cool Coyotes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960" y="3892314"/>
            <a:ext cx="716484" cy="854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5" y="990600"/>
            <a:ext cx="5328552" cy="1431097"/>
          </a:xfrm>
          <a:prstGeom prst="rect">
            <a:avLst/>
          </a:prstGeom>
        </p:spPr>
      </p:pic>
      <p:pic>
        <p:nvPicPr>
          <p:cNvPr id="1029" name="Picture 5" descr="Iowa Computer Gurus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35" y="4908990"/>
            <a:ext cx="1578343" cy="257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DNNDev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940135"/>
            <a:ext cx="1647178" cy="3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Microsoft User Group Support Services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449" y="5417902"/>
            <a:ext cx="1667471" cy="265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Infragistics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357" y="5417902"/>
            <a:ext cx="1624935" cy="278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Logical Advantage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729" y="5393479"/>
            <a:ext cx="507728" cy="67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Spiffy 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6894" y="5417902"/>
            <a:ext cx="791855" cy="49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940" y="4746697"/>
            <a:ext cx="1621562" cy="501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186" y="5417902"/>
            <a:ext cx="1492921" cy="39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14</Words>
  <Application>Microsoft Office PowerPoint</Application>
  <PresentationFormat>On-screen Show (4:3)</PresentationFormat>
  <Paragraphs>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Your Session Name</vt:lpstr>
      <vt:lpstr>PowerPoint Presentation</vt:lpstr>
      <vt:lpstr>PowerPoint Presentation</vt:lpstr>
      <vt:lpstr>PowerPoint Presentation</vt:lpstr>
      <vt:lpstr>PowerPoint Presentation</vt:lpstr>
      <vt:lpstr>Thanks to all our Generous Sponsors!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</dc:creator>
  <cp:lastModifiedBy>Windows User</cp:lastModifiedBy>
  <cp:revision>22</cp:revision>
  <dcterms:created xsi:type="dcterms:W3CDTF">2012-05-20T19:45:13Z</dcterms:created>
  <dcterms:modified xsi:type="dcterms:W3CDTF">2012-05-21T00:50:04Z</dcterms:modified>
</cp:coreProperties>
</file>