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256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EC17-D7EB-4E5C-89D5-15A7349593BD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F153B-329A-4614-8FE4-611D44176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603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1065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5490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1680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3106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6530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29075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12320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1094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4854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70971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363358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6434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697535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4863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59807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95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5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0270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83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62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3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9582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1225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5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5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A84F-9739-49BA-96C0-5DC96263C5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 userDrawn="1"/>
        </p:nvSpPr>
        <p:spPr bwMode="auto">
          <a:xfrm>
            <a:off x="4064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화면이름</a:t>
            </a:r>
          </a:p>
        </p:txBody>
      </p:sp>
      <p:sp>
        <p:nvSpPr>
          <p:cNvPr id="9222" name="Rectangle 6"/>
          <p:cNvSpPr>
            <a:spLocks noChangeArrowheads="1"/>
          </p:cNvSpPr>
          <p:nvPr userDrawn="1"/>
        </p:nvSpPr>
        <p:spPr bwMode="auto">
          <a:xfrm>
            <a:off x="1727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 userDrawn="1"/>
        </p:nvSpPr>
        <p:spPr bwMode="auto">
          <a:xfrm>
            <a:off x="33528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파일이름</a:t>
            </a:r>
          </a:p>
        </p:txBody>
      </p:sp>
      <p:sp>
        <p:nvSpPr>
          <p:cNvPr id="9224" name="Rectangle 8"/>
          <p:cNvSpPr>
            <a:spLocks noChangeArrowheads="1"/>
          </p:cNvSpPr>
          <p:nvPr userDrawn="1"/>
        </p:nvSpPr>
        <p:spPr bwMode="auto">
          <a:xfrm>
            <a:off x="46736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 userDrawn="1"/>
        </p:nvSpPr>
        <p:spPr bwMode="auto">
          <a:xfrm>
            <a:off x="6299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</a:rPr>
              <a:t>Contents </a:t>
            </a:r>
          </a:p>
        </p:txBody>
      </p:sp>
      <p:sp>
        <p:nvSpPr>
          <p:cNvPr id="9226" name="Rectangle 10"/>
          <p:cNvSpPr>
            <a:spLocks noChangeArrowheads="1"/>
          </p:cNvSpPr>
          <p:nvPr userDrawn="1"/>
        </p:nvSpPr>
        <p:spPr bwMode="auto">
          <a:xfrm>
            <a:off x="7924801" y="152400"/>
            <a:ext cx="38735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 userDrawn="1"/>
        </p:nvSpPr>
        <p:spPr bwMode="auto">
          <a:xfrm>
            <a:off x="406400" y="533400"/>
            <a:ext cx="1137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 userDrawn="1"/>
        </p:nvSpPr>
        <p:spPr bwMode="auto">
          <a:xfrm>
            <a:off x="406400" y="990600"/>
            <a:ext cx="11176000" cy="567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 userDrawn="1"/>
        </p:nvSpPr>
        <p:spPr bwMode="auto">
          <a:xfrm>
            <a:off x="406400" y="533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Directory</a:t>
            </a:r>
          </a:p>
        </p:txBody>
      </p:sp>
      <p:sp>
        <p:nvSpPr>
          <p:cNvPr id="9230" name="Rectangle 14"/>
          <p:cNvSpPr>
            <a:spLocks noChangeArrowheads="1"/>
          </p:cNvSpPr>
          <p:nvPr userDrawn="1"/>
        </p:nvSpPr>
        <p:spPr bwMode="auto">
          <a:xfrm>
            <a:off x="9855200" y="990600"/>
            <a:ext cx="1930400" cy="5678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 userDrawn="1"/>
        </p:nvSpPr>
        <p:spPr bwMode="auto">
          <a:xfrm>
            <a:off x="9855200" y="990601"/>
            <a:ext cx="193040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화면설명</a:t>
            </a:r>
          </a:p>
        </p:txBody>
      </p:sp>
      <p:sp>
        <p:nvSpPr>
          <p:cNvPr id="9232" name="Rectangle 16"/>
          <p:cNvSpPr>
            <a:spLocks noChangeArrowheads="1"/>
          </p:cNvSpPr>
          <p:nvPr userDrawn="1"/>
        </p:nvSpPr>
        <p:spPr bwMode="auto">
          <a:xfrm>
            <a:off x="9855200" y="4191000"/>
            <a:ext cx="1930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화면진행</a:t>
            </a:r>
          </a:p>
        </p:txBody>
      </p:sp>
      <p:sp>
        <p:nvSpPr>
          <p:cNvPr id="9235" name="Rectangle 19"/>
          <p:cNvSpPr>
            <a:spLocks noChangeArrowheads="1"/>
          </p:cNvSpPr>
          <p:nvPr userDrawn="1"/>
        </p:nvSpPr>
        <p:spPr bwMode="auto">
          <a:xfrm>
            <a:off x="2032000" y="533400"/>
            <a:ext cx="812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0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 userDrawn="1"/>
        </p:nvSpPr>
        <p:spPr bwMode="auto">
          <a:xfrm>
            <a:off x="7247467" y="533400"/>
            <a:ext cx="1824567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작 성 자 </a:t>
            </a:r>
            <a:r>
              <a:rPr kumimoji="1" lang="en-US" altLang="ko-KR" sz="1200" b="1">
                <a:solidFill>
                  <a:srgbClr val="000000"/>
                </a:solidFill>
              </a:rPr>
              <a:t>/ </a:t>
            </a:r>
            <a:r>
              <a:rPr kumimoji="1" lang="ko-KR" altLang="en-US" sz="1200" b="1">
                <a:solidFill>
                  <a:srgbClr val="00000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93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68301" y="430214"/>
            <a:ext cx="2207684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>
                <a:solidFill>
                  <a:srgbClr val="000000"/>
                </a:solidFill>
                <a:latin typeface="Trebuchet MS" pitchFamily="34" charset="0"/>
                <a:ea typeface="돋움" pitchFamily="50" charset="-127"/>
              </a:rPr>
              <a:t>P R O J E C T   N A M E _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21218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 Depth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904318" y="488951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4651" y="446089"/>
            <a:ext cx="11648016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4826000" y="733425"/>
            <a:ext cx="7196667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374651" y="1020763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4819651" y="444501"/>
            <a:ext cx="2116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9647767" y="1557338"/>
            <a:ext cx="1964267" cy="214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Trebuchet MS" pitchFamily="34" charset="0"/>
              </a:rPr>
              <a:t>P A G E  D E S C R I P T I O N</a:t>
            </a:r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374651" y="1255714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374651" y="1493839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5685368" y="444501"/>
            <a:ext cx="423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7797801" y="444500"/>
            <a:ext cx="4233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8737601" y="444500"/>
            <a:ext cx="423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4904318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승인자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7920567" y="479426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작성일</a:t>
            </a:r>
          </a:p>
        </p:txBody>
      </p:sp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920567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승인일</a:t>
            </a: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1200152" y="1020763"/>
            <a:ext cx="423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>
            <a:off x="2741085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3498851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>
            <a:off x="2764367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 Depth</a:t>
            </a: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6669618" y="1020763"/>
            <a:ext cx="4233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5770034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 Depth</a:t>
            </a:r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>
            <a:off x="9554634" y="1020763"/>
            <a:ext cx="211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8820151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4 Depth</a:t>
            </a:r>
          </a:p>
        </p:txBody>
      </p:sp>
      <p:sp>
        <p:nvSpPr>
          <p:cNvPr id="1058" name="Text Box 34"/>
          <p:cNvSpPr txBox="1">
            <a:spLocks noChangeArrowheads="1"/>
          </p:cNvSpPr>
          <p:nvPr userDrawn="1"/>
        </p:nvSpPr>
        <p:spPr bwMode="auto">
          <a:xfrm>
            <a:off x="431801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면 명</a:t>
            </a:r>
          </a:p>
        </p:txBody>
      </p:sp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5770034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일 명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11156951" y="444500"/>
            <a:ext cx="2116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auto">
          <a:xfrm>
            <a:off x="11296651" y="479426"/>
            <a:ext cx="423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확 인</a:t>
            </a:r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>
            <a:off x="9235018" y="1524000"/>
            <a:ext cx="211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9264651" y="1773238"/>
            <a:ext cx="2783416" cy="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2" name="Picture 46" descr="logo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6621464"/>
            <a:ext cx="10562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52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쿠키런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킹덤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오혜승</a:t>
            </a:r>
            <a:r>
              <a:rPr lang="en-US" altLang="ko-KR" dirty="0" smtClean="0"/>
              <a:t>(19121021), </a:t>
            </a:r>
            <a:r>
              <a:rPr lang="ko-KR" altLang="en-US" dirty="0" smtClean="0"/>
              <a:t>강지연</a:t>
            </a:r>
            <a:r>
              <a:rPr lang="en-US" altLang="ko-KR" dirty="0" smtClean="0"/>
              <a:t>(19120068)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047" y="99752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교재 </a:t>
            </a:r>
            <a:r>
              <a:rPr lang="en-US" altLang="ko-KR" dirty="0" smtClean="0"/>
              <a:t>p.295</a:t>
            </a:r>
            <a:r>
              <a:rPr lang="ko-KR" altLang="en-US" dirty="0" smtClean="0"/>
              <a:t>의 화면 구성 그림을 참조하여 본인의 웹의 구성도를 그리시오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화면에 대한 스토리를 다음 슬라이드에 작성하시오</a:t>
            </a:r>
            <a:r>
              <a:rPr lang="en-US" altLang="ko-KR" dirty="0" smtClean="0"/>
              <a:t>.(main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9" y="719536"/>
            <a:ext cx="1819260" cy="2680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45" y="719536"/>
            <a:ext cx="1819259" cy="2680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45" y="3446125"/>
            <a:ext cx="1820908" cy="2680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4" y="719536"/>
            <a:ext cx="1820908" cy="268037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491346" y="856211"/>
            <a:ext cx="1537854" cy="266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6200000" flipH="1">
            <a:off x="3090947" y="1766265"/>
            <a:ext cx="2266798" cy="1466002"/>
          </a:xfrm>
          <a:prstGeom prst="bentConnector3">
            <a:avLst>
              <a:gd name="adj1" fmla="val 1002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3" y="719536"/>
            <a:ext cx="1815973" cy="268037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6030191" y="856211"/>
            <a:ext cx="1572333" cy="316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8325" y="4129825"/>
            <a:ext cx="1253668" cy="4015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93" y="4019696"/>
            <a:ext cx="1825869" cy="26803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72347" y="3399912"/>
            <a:ext cx="2151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.</a:t>
            </a:r>
          </a:p>
          <a:p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63" y="3795246"/>
            <a:ext cx="1820907" cy="2680376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 flipH="1">
            <a:off x="1521229" y="1650563"/>
            <a:ext cx="1102873" cy="2225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46225" y="2184882"/>
            <a:ext cx="747253" cy="22636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306265" y="2148763"/>
            <a:ext cx="982602" cy="190440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2324228" y="4448506"/>
            <a:ext cx="1100616" cy="2744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03658" y="441556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트위터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9090" y="405875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페이스북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726155" y="4860199"/>
            <a:ext cx="1047343" cy="38917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83973" y="517072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유튜브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997440" y="4935661"/>
            <a:ext cx="1022345" cy="56143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1782" y="54971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카페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64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6705" y="1629295"/>
            <a:ext cx="4164677" cy="4813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1804" y="56526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3998" y="434460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강지연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82" y="43446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2021.06.01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376" y="995397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4142" y="121942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6705" y="1629295"/>
            <a:ext cx="4164677" cy="482138"/>
          </a:xfrm>
          <a:prstGeom prst="rect">
            <a:avLst/>
          </a:prstGeom>
          <a:solidFill>
            <a:srgbClr val="D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214553" y="1683328"/>
            <a:ext cx="507076" cy="374072"/>
            <a:chOff x="6608617" y="2111433"/>
            <a:chExt cx="598518" cy="645622"/>
          </a:xfrm>
        </p:grpSpPr>
        <p:sp>
          <p:nvSpPr>
            <p:cNvPr id="10" name="직사각형 9"/>
            <p:cNvSpPr/>
            <p:nvPr/>
          </p:nvSpPr>
          <p:spPr>
            <a:xfrm>
              <a:off x="6608618" y="211143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08618" y="235527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08617" y="259911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56705" y="5960226"/>
            <a:ext cx="4164677" cy="482138"/>
          </a:xfrm>
          <a:prstGeom prst="rect">
            <a:avLst/>
          </a:prstGeom>
          <a:solidFill>
            <a:srgbClr val="D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강지연 제작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62050" y="2806131"/>
            <a:ext cx="1753986" cy="1604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1852" y="342364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1108" y="4735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21578" y="1629295"/>
            <a:ext cx="4164677" cy="4813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21578" y="5960226"/>
            <a:ext cx="4164677" cy="482138"/>
          </a:xfrm>
          <a:prstGeom prst="rect">
            <a:avLst/>
          </a:prstGeom>
          <a:solidFill>
            <a:srgbClr val="D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강지연 제작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26923" y="2806131"/>
            <a:ext cx="1753986" cy="1604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26725" y="342364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5981" y="4735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21578" y="1629294"/>
            <a:ext cx="4164677" cy="2892829"/>
          </a:xfrm>
          <a:prstGeom prst="rect">
            <a:avLst/>
          </a:prstGeom>
          <a:solidFill>
            <a:srgbClr val="D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504364" y="1683328"/>
            <a:ext cx="507076" cy="374072"/>
            <a:chOff x="6608617" y="2111433"/>
            <a:chExt cx="598518" cy="645622"/>
          </a:xfrm>
        </p:grpSpPr>
        <p:sp>
          <p:nvSpPr>
            <p:cNvPr id="21" name="직사각형 20"/>
            <p:cNvSpPr/>
            <p:nvPr/>
          </p:nvSpPr>
          <p:spPr>
            <a:xfrm>
              <a:off x="6608618" y="211143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8618" y="235527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08617" y="2599113"/>
              <a:ext cx="598517" cy="15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21578" y="169339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6725" y="2428452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공식 컨텐츠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85134" y="1233617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15482" y="2111433"/>
            <a:ext cx="2388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화면에 로고와 쿠키들을 띄운다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부분은 누르면 내려오게 하고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밑에는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푸터를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넣는다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738" y="184265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" y="1117600"/>
            <a:ext cx="3643349" cy="5367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5738" y="184264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ndex.html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7671" y="590663"/>
            <a:ext cx="249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강지연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/2021.06.09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01" y="1225662"/>
            <a:ext cx="19388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화면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쿠키들이 위아래로 움직이게 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위 버튼을 누르면 메뉴가 열린다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5201" y="4426060"/>
            <a:ext cx="19388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intro.html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공식 콘텐츠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contents.html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트위터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트위터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페이스북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0" y="1117600"/>
            <a:ext cx="3646648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8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738" y="184265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38" y="184264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intro.html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7671" y="590663"/>
            <a:ext cx="249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강지연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/2021.06.09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01" y="1225662"/>
            <a:ext cx="1938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세계관 소개 페이지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위 버튼을 누르면 메뉴가 열린다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5203" y="4426060"/>
            <a:ext cx="19388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intro.html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공식 콘텐츠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contents.html</a:t>
            </a: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33" y="1125911"/>
            <a:ext cx="3658059" cy="53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930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738" y="184265"/>
            <a:ext cx="1848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쿠키 소개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38" y="184264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7671" y="590663"/>
            <a:ext cx="249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강지연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/2021.06.09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01" y="1225662"/>
            <a:ext cx="19388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 화면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위 버튼을 누르면 메뉴가 열린다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 싶은 쿠키 종류를 누르면 그 페이지로 넘어간다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옆으로 슬라이드 하면 다른 쿠키들이 나온다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5203" y="4426060"/>
            <a:ext cx="193886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intro.html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cookie.html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공식 콘텐츠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contents.html -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돌격형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방어형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cookie2.html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마법형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cookie3.html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회복형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cookie4.html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침투형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cookie5.html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사격형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cookie6.html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지원형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cookie7.html</a:t>
            </a:r>
          </a:p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폭발형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cookie8.html</a:t>
            </a: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5" y="1574800"/>
            <a:ext cx="2990525" cy="4402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38" y="1339888"/>
            <a:ext cx="2927729" cy="49029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8" y="1339888"/>
            <a:ext cx="2925423" cy="48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9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738" y="184265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38" y="184264"/>
            <a:ext cx="169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contents.html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7671" y="590663"/>
            <a:ext cx="249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오혜승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강지연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/2021.06.09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01" y="1225662"/>
            <a:ext cx="19388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공식 컨텐츠 페이지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위 버튼을 누르면 메뉴가 열린다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유튜브 영상들과 공식 카페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트위터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주소를 올려 놨다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7332" y="4426060"/>
            <a:ext cx="209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intro.html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소개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cookie.html</a:t>
            </a:r>
          </a:p>
          <a:p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킹덤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공식 콘텐츠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contents.html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카페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트위터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트위터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공식 유튜브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91" y="1059410"/>
            <a:ext cx="3670338" cy="54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28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312</Words>
  <Application>Microsoft Office PowerPoint</Application>
  <PresentationFormat>와이드스크린</PresentationFormat>
  <Paragraphs>87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굴림체</vt:lpstr>
      <vt:lpstr>돋움</vt:lpstr>
      <vt:lpstr>맑은 고딕</vt:lpstr>
      <vt:lpstr>Arial</vt:lpstr>
      <vt:lpstr>Trebuchet MS</vt:lpstr>
      <vt:lpstr>Office 테마</vt:lpstr>
      <vt:lpstr>1_기본 디자인</vt:lpstr>
      <vt:lpstr>기본 디자인</vt:lpstr>
      <vt:lpstr>쿠키런 킹덤 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 보드</dc:title>
  <dc:creator>re02</dc:creator>
  <cp:lastModifiedBy>kjy8475@naver.com</cp:lastModifiedBy>
  <cp:revision>15</cp:revision>
  <dcterms:created xsi:type="dcterms:W3CDTF">2015-04-28T08:02:24Z</dcterms:created>
  <dcterms:modified xsi:type="dcterms:W3CDTF">2021-06-09T14:38:03Z</dcterms:modified>
</cp:coreProperties>
</file>