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5" r:id="rId2"/>
    <p:sldId id="282" r:id="rId3"/>
    <p:sldId id="281" r:id="rId4"/>
    <p:sldId id="285" r:id="rId5"/>
    <p:sldId id="311" r:id="rId6"/>
    <p:sldId id="312" r:id="rId7"/>
    <p:sldId id="318" r:id="rId8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93D81CF-94F2-401A-BA57-92F5A7B2D0C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706" autoAdjust="0"/>
  </p:normalViewPr>
  <p:slideViewPr>
    <p:cSldViewPr snapToGrid="0">
      <p:cViewPr varScale="1">
        <p:scale>
          <a:sx n="76" d="100"/>
          <a:sy n="76" d="100"/>
        </p:scale>
        <p:origin x="540" y="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25E5145-FBE7-4ACA-A1AD-EE0442702D6C}" type="datetime1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2020/5/4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BAE14B8-3CC9-472D-9BC5-A84D80684DE2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9B5ABBA-8B38-4F7A-8D91-CCF5CC4FE0A7}" type="datetime1">
              <a:rPr lang="ja-JP" altLang="en-US" smtClean="0"/>
              <a:pPr/>
              <a:t>2020/5/4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dirty="0"/>
              <a:t>マスター テキストの書式設定</a:t>
            </a:r>
          </a:p>
          <a:p>
            <a:pPr lvl="1" rtl="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rtl="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rtl="0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 rtl="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7FB667E1-E601-4AAF-B95C-B25720D70A60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ja-JP" smtClean="0"/>
              <a:pPr/>
              <a:t>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07520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ja-JP" smtClean="0"/>
              <a:pPr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61386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ja-JP" smtClean="0"/>
              <a:pPr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4154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ja-JP" smtClean="0"/>
              <a:pPr/>
              <a:t>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91847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ja-JP" smtClean="0"/>
              <a:pPr/>
              <a:t>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5059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ja-JP" smtClean="0"/>
              <a:pPr/>
              <a:t>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7930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画像 8" descr="草の生い茂った丘から昇る日の出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長方形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6" name="長方形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rtlCol="0" anchor="b">
            <a:normAutofit/>
          </a:bodyPr>
          <a:lstStyle>
            <a:lvl1pPr algn="ctr" rtl="0">
              <a:defRPr sz="4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キャプション付きの別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長方形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rtlCol="0" anchor="b">
            <a:normAutofit/>
          </a:bodyPr>
          <a:lstStyle>
            <a:lvl1pPr rtl="0">
              <a:defRPr sz="3400" b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 rtlCol="0">
            <a:normAutofit/>
          </a:bodyPr>
          <a:lstStyle>
            <a:lvl1pPr marL="0" indent="0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 rtlCol="0">
            <a:normAutofit/>
          </a:bodyPr>
          <a:lstStyle>
            <a:lvl1pPr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ja-JP" altLang="en-US" smtClean="0"/>
              <a:t>マスター テキストの書式設定</a:t>
            </a:r>
          </a:p>
          <a:p>
            <a:pPr lvl="1" rtl="0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rtl="0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rtl="0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rtl="0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5" name="日付プレースホルダー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85F41EAB-2CA8-4D08-A05C-8149DB983CD0}" type="datetime1">
              <a:rPr lang="ja-JP" altLang="en-US" smtClean="0"/>
              <a:pPr/>
              <a:t>2020/5/4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CA8D9AD5-F248-4919-864A-CFD76CC027D6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キャプション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長方形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rtlCol="0" anchor="b">
            <a:normAutofit/>
          </a:bodyPr>
          <a:lstStyle>
            <a:lvl1pPr rtl="0">
              <a:defRPr sz="3400" b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図プレースホルダー 2" descr="画像を追加する空のプレースホルダー。プレースホルダーをクリックし、追加する画像を選択します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 rtlCol="0"/>
          <a:lstStyle>
            <a:lvl1pPr marL="0" indent="0" algn="ctr">
              <a:buNone/>
              <a:defRPr sz="3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ja-JP" altLang="en-US" smtClean="0"/>
              <a:t>図を追加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5" name="日付プレースホルダー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C456580-FD49-457C-ABA3-4B05C2104AC0}" type="datetime1">
              <a:rPr lang="ja-JP" altLang="en-US" smtClean="0"/>
              <a:pPr/>
              <a:t>2020/5/4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CA8D9AD5-F248-4919-864A-CFD76CC027D6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 dirty="0"/>
          </a:p>
        </p:txBody>
      </p:sp>
      <p:sp>
        <p:nvSpPr>
          <p:cNvPr id="5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4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837CCE-8CBF-4A00-8A9A-A0EB7AEA411C}" type="datetime1">
              <a:rPr lang="ja-JP" altLang="en-US" smtClean="0"/>
              <a:t>2020/5/4</a:t>
            </a:fld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ja-JP" smtClean="0"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 dirty="0"/>
          </a:p>
        </p:txBody>
      </p:sp>
      <p:sp>
        <p:nvSpPr>
          <p:cNvPr id="5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4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5C63F1-5826-484E-B9BE-A9362D74E45D}" type="datetime1">
              <a:rPr lang="ja-JP" altLang="en-US" smtClean="0"/>
              <a:t>2020/5/4</a:t>
            </a:fld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ja-JP" smtClean="0"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 smtClean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>
              <a:defRPr/>
            </a:lvl1pPr>
            <a:lvl6pPr>
              <a:defRPr/>
            </a:lvl6pPr>
          </a:lstStyle>
          <a:p>
            <a:pPr lvl="0" rtl="0"/>
            <a:r>
              <a:rPr lang="ja-JP" altLang="en-US" noProof="0" smtClean="0"/>
              <a:t>マスター テキストの書式設定</a:t>
            </a:r>
          </a:p>
          <a:p>
            <a:pPr lvl="1" rtl="0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 rtl="0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 rtl="0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 rtl="0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lang="ja-JP" altLang="en-US" noProof="0" dirty="0"/>
          </a:p>
        </p:txBody>
      </p:sp>
      <p:sp>
        <p:nvSpPr>
          <p:cNvPr id="5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 dirty="0"/>
          </a:p>
        </p:txBody>
      </p:sp>
      <p:sp>
        <p:nvSpPr>
          <p:cNvPr id="4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248D9C-0403-4CEA-B43E-B330B01CDFA2}" type="datetime1">
              <a:rPr lang="ja-JP" altLang="en-US" noProof="0" smtClean="0"/>
              <a:t>2020/5/4</a:t>
            </a:fld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長方形 1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長方形 2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rtlCol="0" anchor="b">
            <a:normAutofit/>
          </a:bodyPr>
          <a:lstStyle>
            <a:lvl1pPr algn="ctr" rtl="0">
              <a:defRPr sz="5200" b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rtlCol="0"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4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C4562197-9777-455F-BC51-7E43C9A1D44C}" type="datetime1">
              <a:rPr lang="ja-JP" altLang="en-US" smtClean="0"/>
              <a:pPr/>
              <a:t>2020/5/4</a:t>
            </a:fld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CA8D9AD5-F248-4919-864A-CFD76CC027D6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別のセクション ヘッダ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rtlCol="0" anchor="b">
            <a:normAutofit/>
          </a:bodyPr>
          <a:lstStyle>
            <a:lvl1pPr algn="ctr" rtl="0">
              <a:defRPr sz="52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rtlCol="0" anchor="t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ja-JP" altLang="en-US" dirty="0"/>
          </a:p>
        </p:txBody>
      </p:sp>
      <p:sp>
        <p:nvSpPr>
          <p:cNvPr id="4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7F3D9569-3EEA-4892-8A29-A7A723ABCFB4}" type="datetime1">
              <a:rPr lang="ja-JP" altLang="en-US" smtClean="0"/>
              <a:t>2020/5/4</a:t>
            </a:fld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CA8D9AD5-F248-4919-864A-CFD76CC027D6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ja-JP" altLang="en-US" smtClean="0"/>
              <a:t>マスター テキストの書式設定</a:t>
            </a:r>
          </a:p>
          <a:p>
            <a:pPr lvl="1" rtl="0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rtl="0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rtl="0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rtl="0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ja-JP" altLang="en-US" smtClean="0"/>
              <a:t>マスター テキストの書式設定</a:t>
            </a:r>
          </a:p>
          <a:p>
            <a:pPr lvl="1" rtl="0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rtl="0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rtl="0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rtl="0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5" name="日付プレースホルダー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51FFCB-AFD3-423B-BA97-CFD3FD0EBFC7}" type="datetime1">
              <a:rPr lang="ja-JP" altLang="en-US" smtClean="0"/>
              <a:t>2020/5/4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0ECE5F2-81AA-4605-B028-6FBA391056AF}" type="slidenum">
              <a:rPr lang="en-US" altLang="ja-JP" smtClean="0"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ja-JP" altLang="en-US" smtClean="0"/>
              <a:t>マスター テキストの書式設定</a:t>
            </a:r>
          </a:p>
          <a:p>
            <a:pPr lvl="1" rtl="0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rtl="0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rtl="0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rtl="0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ja-JP" altLang="en-US" smtClean="0"/>
              <a:t>マスター テキストの書式設定</a:t>
            </a:r>
          </a:p>
          <a:p>
            <a:pPr lvl="1" rtl="0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rtl="0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rtl="0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rtl="0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8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7" name="日付プレースホルダー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D6D9D5-93E5-49A0-AE0B-3D71BCBEDE63}" type="datetime1">
              <a:rPr lang="ja-JP" altLang="en-US" smtClean="0"/>
              <a:t>2020/5/4</a:t>
            </a:fld>
            <a:endParaRPr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ja-JP" smtClean="0"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4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3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500241-566F-4DE3-A7DF-6B301023E34C}" type="datetime1">
              <a:rPr lang="ja-JP" altLang="en-US" smtClean="0"/>
              <a:t>2020/5/4</a:t>
            </a:fld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ja-JP" smtClean="0"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1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ja-JP" altLang="en-US" dirty="0"/>
          </a:p>
        </p:txBody>
      </p:sp>
      <p:sp>
        <p:nvSpPr>
          <p:cNvPr id="2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FEB828BD-96F9-40BD-B213-D33B00A99DE2}" type="datetime1">
              <a:rPr lang="ja-JP" altLang="en-US" smtClean="0"/>
              <a:t>2020/5/4</a:t>
            </a:fld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CA8D9AD5-F248-4919-864A-CFD76CC027D6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rtlCol="0" anchor="b">
            <a:normAutofit/>
          </a:bodyPr>
          <a:lstStyle>
            <a:lvl1pPr rtl="0">
              <a:defRPr sz="3400" b="0"/>
            </a:lvl1pPr>
          </a:lstStyle>
          <a:p>
            <a:pPr rtl="0"/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ja-JP" altLang="en-US" smtClean="0"/>
              <a:t>マスター テキストの書式設定</a:t>
            </a:r>
          </a:p>
          <a:p>
            <a:pPr lvl="1" rtl="0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rtl="0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rtl="0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rtl="0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5" name="日付プレースホルダー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D5AE75-E642-4C3E-8154-4E0D68DD42A1}" type="datetime1">
              <a:rPr lang="ja-JP" altLang="en-US" smtClean="0"/>
              <a:t>2020/5/4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ja-JP" smtClean="0"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ja-JP" altLang="en-US" noProof="0" dirty="0" smtClean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ja-JP" altLang="en-US" noProof="0" dirty="0"/>
              <a:t>マスター テキストの書式設定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7" name="長方形 3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341120" y="6614494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 dirty="0"/>
          </a:p>
        </p:txBody>
      </p:sp>
      <p:sp>
        <p:nvSpPr>
          <p:cNvPr id="8" name="長方形 5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日付プレースホルダー 6"/>
          <p:cNvSpPr>
            <a:spLocks noGrp="1"/>
          </p:cNvSpPr>
          <p:nvPr>
            <p:ph type="dt" sz="half" idx="2"/>
          </p:nvPr>
        </p:nvSpPr>
        <p:spPr>
          <a:xfrm>
            <a:off x="8875776" y="6614494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9065B787-F555-4D06-8A82-89E27524683E}" type="datetime1">
              <a:rPr lang="ja-JP" altLang="en-US" noProof="0" smtClean="0"/>
              <a:t>2020/5/4</a:t>
            </a:fld>
            <a:endParaRPr lang="ja-JP" altLang="en-US" noProof="0" dirty="0"/>
          </a:p>
        </p:txBody>
      </p:sp>
      <p:sp>
        <p:nvSpPr>
          <p:cNvPr id="6" name="スライド番号プレースホルダー 7"/>
          <p:cNvSpPr>
            <a:spLocks noGrp="1"/>
          </p:cNvSpPr>
          <p:nvPr>
            <p:ph type="sldNum" sz="quarter" idx="4"/>
          </p:nvPr>
        </p:nvSpPr>
        <p:spPr>
          <a:xfrm>
            <a:off x="10210800" y="6614494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CA8D9AD5-F248-4919-864A-CFD76CC027D6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kumimoji="1" sz="3400" kern="1200">
          <a:solidFill>
            <a:schemeClr val="tx2">
              <a:lumMod val="7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100000"/>
        <a:buFont typeface="Arial" pitchFamily="34" charset="0"/>
        <a:buChar char="▪"/>
        <a:defRPr kumimoji="1" sz="2000" kern="1200">
          <a:solidFill>
            <a:schemeClr val="tx2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100000"/>
        <a:buFont typeface="Arial" pitchFamily="34" charset="0"/>
        <a:buChar char="▪"/>
        <a:defRPr kumimoji="1" sz="1800" kern="1200">
          <a:solidFill>
            <a:schemeClr val="tx2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Arial" pitchFamily="34" charset="0"/>
        <a:buChar char="▪"/>
        <a:defRPr kumimoji="1" sz="1600" kern="1200">
          <a:solidFill>
            <a:schemeClr val="tx2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Arial" pitchFamily="34" charset="0"/>
        <a:buChar char="▪"/>
        <a:defRPr kumimoji="1" sz="1400" kern="1200">
          <a:solidFill>
            <a:schemeClr val="tx2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Arial" pitchFamily="34" charset="0"/>
        <a:buChar char="▪"/>
        <a:defRPr kumimoji="1" sz="1400" kern="1200">
          <a:solidFill>
            <a:schemeClr val="tx2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n-US" altLang="ja-JP" dirty="0" err="1"/>
              <a:t>Selenlum</a:t>
            </a:r>
            <a:endParaRPr lang="ja-JP" altLang="en-US" dirty="0"/>
          </a:p>
        </p:txBody>
      </p:sp>
      <p:sp>
        <p:nvSpPr>
          <p:cNvPr id="4" name="サブタイトル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ja-JP" altLang="en-US" dirty="0" smtClean="0"/>
              <a:t>基本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 err="1"/>
              <a:t>Selenlum</a:t>
            </a:r>
            <a:endParaRPr lang="ja-JP" altLang="en-US" dirty="0"/>
          </a:p>
        </p:txBody>
      </p:sp>
      <p:sp>
        <p:nvSpPr>
          <p:cNvPr id="5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r>
              <a:rPr lang="ja-JP" altLang="en-US" dirty="0" smtClean="0"/>
              <a:t>基本</a:t>
            </a:r>
            <a:r>
              <a:rPr lang="ja-JP" altLang="en-US" dirty="0"/>
              <a:t>概念</a:t>
            </a:r>
          </a:p>
        </p:txBody>
      </p:sp>
    </p:spTree>
    <p:extLst>
      <p:ext uri="{BB962C8B-B14F-4D97-AF65-F5344CB8AC3E}">
        <p14:creationId xmlns:p14="http://schemas.microsoft.com/office/powerpoint/2010/main" val="203877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 smtClean="0"/>
              <a:t>1. Selenium </a:t>
            </a:r>
            <a:r>
              <a:rPr lang="en-US" altLang="ja-JP" dirty="0"/>
              <a:t>WebDriver</a:t>
            </a:r>
            <a:r>
              <a:rPr lang="ja-JP" altLang="en-US" dirty="0"/>
              <a:t>とは</a:t>
            </a:r>
          </a:p>
        </p:txBody>
      </p:sp>
      <p:sp>
        <p:nvSpPr>
          <p:cNvPr id="14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altLang="ja-JP" dirty="0" smtClean="0"/>
              <a:t>Selenium </a:t>
            </a:r>
            <a:r>
              <a:rPr lang="en-US" altLang="ja-JP" dirty="0"/>
              <a:t>WebDriver</a:t>
            </a:r>
            <a:r>
              <a:rPr lang="ja-JP" altLang="en-US" dirty="0"/>
              <a:t>は， プログラミング言語のコードからブラウザ操作が可能なライブラリ．</a:t>
            </a:r>
          </a:p>
          <a:p>
            <a:r>
              <a:rPr lang="en-US" altLang="ja-JP" dirty="0"/>
              <a:t>Java</a:t>
            </a:r>
            <a:r>
              <a:rPr lang="ja-JP" altLang="en-US" dirty="0"/>
              <a:t>・</a:t>
            </a:r>
            <a:r>
              <a:rPr lang="en-US" altLang="ja-JP" dirty="0"/>
              <a:t>Ruby</a:t>
            </a:r>
            <a:r>
              <a:rPr lang="ja-JP" altLang="en-US" dirty="0"/>
              <a:t>・</a:t>
            </a:r>
            <a:r>
              <a:rPr lang="en-US" altLang="ja-JP" dirty="0"/>
              <a:t>JavaScript</a:t>
            </a:r>
            <a:r>
              <a:rPr lang="ja-JP" altLang="en-US" dirty="0"/>
              <a:t>など</a:t>
            </a:r>
            <a:r>
              <a:rPr lang="en-US" altLang="ja-JP" dirty="0"/>
              <a:t>, </a:t>
            </a:r>
            <a:r>
              <a:rPr lang="ja-JP" altLang="en-US" dirty="0"/>
              <a:t>各言語のライブラリとして提供されている</a:t>
            </a:r>
            <a:r>
              <a:rPr lang="en-US" altLang="ja-JP" dirty="0"/>
              <a:t>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83594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 smtClean="0"/>
              <a:t>2</a:t>
            </a:r>
            <a:r>
              <a:rPr lang="en-US" altLang="ja-JP" dirty="0"/>
              <a:t>. Java</a:t>
            </a:r>
            <a:r>
              <a:rPr lang="ja-JP" altLang="en-US" dirty="0" err="1"/>
              <a:t>での</a:t>
            </a:r>
            <a:r>
              <a:rPr lang="en-US" altLang="ja-JP" dirty="0"/>
              <a:t>WebDriver</a:t>
            </a:r>
            <a:r>
              <a:rPr lang="ja-JP" altLang="en-US" dirty="0"/>
              <a:t>の使用方法</a:t>
            </a:r>
          </a:p>
        </p:txBody>
      </p:sp>
      <p:sp>
        <p:nvSpPr>
          <p:cNvPr id="14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altLang="ja-JP" dirty="0" smtClean="0"/>
              <a:t>Java</a:t>
            </a:r>
            <a:r>
              <a:rPr lang="ja-JP" altLang="en-US" dirty="0"/>
              <a:t>でテストスクリプトを作成する場合，通常の</a:t>
            </a:r>
            <a:r>
              <a:rPr lang="en-US" altLang="ja-JP" dirty="0"/>
              <a:t>Java</a:t>
            </a:r>
            <a:r>
              <a:rPr lang="ja-JP" altLang="en-US" dirty="0"/>
              <a:t>開発と同様</a:t>
            </a:r>
            <a:r>
              <a:rPr lang="en-US" altLang="ja-JP" dirty="0"/>
              <a:t>Java</a:t>
            </a:r>
            <a:r>
              <a:rPr lang="ja-JP" altLang="en-US" dirty="0"/>
              <a:t>の実行環境が必要．</a:t>
            </a:r>
          </a:p>
          <a:p>
            <a:r>
              <a:rPr lang="en-US" altLang="ja-JP" dirty="0"/>
              <a:t>Eclipse</a:t>
            </a:r>
            <a:r>
              <a:rPr lang="ja-JP" altLang="en-US" dirty="0"/>
              <a:t>上での</a:t>
            </a:r>
            <a:r>
              <a:rPr lang="en-US" altLang="ja-JP" dirty="0"/>
              <a:t>WebDriver</a:t>
            </a:r>
            <a:r>
              <a:rPr lang="ja-JP" altLang="en-US" dirty="0"/>
              <a:t>のセットアップ方法は，以下の３つである</a:t>
            </a:r>
            <a:r>
              <a:rPr lang="ja-JP" altLang="en-US" dirty="0" smtClean="0"/>
              <a:t>．</a:t>
            </a:r>
            <a:endParaRPr lang="ja-JP" altLang="en-US" dirty="0"/>
          </a:p>
          <a:p>
            <a:pPr lvl="1"/>
            <a:r>
              <a:rPr lang="en-US" altLang="ja-JP" dirty="0"/>
              <a:t>Jar</a:t>
            </a:r>
            <a:r>
              <a:rPr lang="ja-JP" altLang="en-US" dirty="0"/>
              <a:t>ファイルとして提供されている</a:t>
            </a:r>
            <a:r>
              <a:rPr lang="en-US" altLang="ja-JP" dirty="0"/>
              <a:t>Java</a:t>
            </a:r>
            <a:r>
              <a:rPr lang="ja-JP" altLang="en-US" dirty="0"/>
              <a:t>のクライアントライブラリを直接</a:t>
            </a:r>
            <a:r>
              <a:rPr lang="en-US" altLang="ja-JP" dirty="0"/>
              <a:t>Eclipse</a:t>
            </a:r>
            <a:r>
              <a:rPr lang="ja-JP" altLang="en-US" dirty="0"/>
              <a:t>に追加</a:t>
            </a:r>
          </a:p>
          <a:p>
            <a:pPr lvl="1"/>
            <a:r>
              <a:rPr lang="en-US" altLang="ja-JP" dirty="0"/>
              <a:t>Maven</a:t>
            </a:r>
            <a:r>
              <a:rPr lang="ja-JP" altLang="en-US" dirty="0"/>
              <a:t>を使用する</a:t>
            </a:r>
          </a:p>
          <a:p>
            <a:pPr lvl="1"/>
            <a:r>
              <a:rPr lang="en-US" altLang="ja-JP" dirty="0" err="1"/>
              <a:t>Gradle</a:t>
            </a:r>
            <a:r>
              <a:rPr lang="ja-JP" altLang="en-US" dirty="0"/>
              <a:t>を使用</a:t>
            </a:r>
            <a:r>
              <a:rPr lang="ja-JP" altLang="en-US" dirty="0" smtClean="0"/>
              <a:t>する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2958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 smtClean="0"/>
              <a:t>2</a:t>
            </a:r>
            <a:r>
              <a:rPr lang="en-US" altLang="ja-JP" dirty="0"/>
              <a:t>. Java</a:t>
            </a:r>
            <a:r>
              <a:rPr lang="ja-JP" altLang="en-US" dirty="0" err="1"/>
              <a:t>での</a:t>
            </a:r>
            <a:r>
              <a:rPr lang="en-US" altLang="ja-JP" dirty="0"/>
              <a:t>WebDriver</a:t>
            </a:r>
            <a:r>
              <a:rPr lang="ja-JP" altLang="en-US" dirty="0"/>
              <a:t>の使用方法</a:t>
            </a:r>
          </a:p>
        </p:txBody>
      </p:sp>
      <p:sp>
        <p:nvSpPr>
          <p:cNvPr id="14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r>
              <a:rPr lang="en-US" altLang="ja-JP" dirty="0" smtClean="0"/>
              <a:t>Eclipse</a:t>
            </a:r>
            <a:r>
              <a:rPr lang="ja-JP" altLang="en-US" dirty="0"/>
              <a:t>と</a:t>
            </a:r>
            <a:r>
              <a:rPr lang="ja-JP" altLang="en-US" dirty="0" smtClean="0"/>
              <a:t>は，</a:t>
            </a:r>
            <a:r>
              <a:rPr lang="en-US" altLang="ja-JP" dirty="0"/>
              <a:t>IBM</a:t>
            </a:r>
            <a:r>
              <a:rPr lang="ja-JP" altLang="en-US" dirty="0"/>
              <a:t>が開発した無料の統合開発環境</a:t>
            </a:r>
            <a:r>
              <a:rPr lang="en-US" altLang="ja-JP" dirty="0"/>
              <a:t>(IDE)</a:t>
            </a:r>
            <a:r>
              <a:rPr lang="ja-JP" altLang="en-US" dirty="0" err="1"/>
              <a:t>．</a:t>
            </a:r>
            <a:endParaRPr lang="ja-JP" altLang="en-US" dirty="0"/>
          </a:p>
          <a:p>
            <a:r>
              <a:rPr lang="en-US" altLang="ja-JP" dirty="0" smtClean="0"/>
              <a:t>Jar</a:t>
            </a:r>
            <a:r>
              <a:rPr lang="ja-JP" altLang="en-US" dirty="0" smtClean="0"/>
              <a:t>ファイルとは</a:t>
            </a:r>
            <a:r>
              <a:rPr lang="ja-JP" altLang="en-US" dirty="0"/>
              <a:t>、</a:t>
            </a:r>
            <a:r>
              <a:rPr lang="en-US" altLang="ja-JP" dirty="0" smtClean="0"/>
              <a:t>Java </a:t>
            </a:r>
            <a:r>
              <a:rPr lang="en-US" altLang="ja-JP" dirty="0" err="1" smtClean="0"/>
              <a:t>ARchive</a:t>
            </a:r>
            <a:r>
              <a:rPr lang="ja-JP" altLang="en-US" dirty="0" smtClean="0"/>
              <a:t>の略．拡張子は</a:t>
            </a:r>
            <a:r>
              <a:rPr lang="en-US" altLang="ja-JP" dirty="0" smtClean="0"/>
              <a:t>【.jar】</a:t>
            </a:r>
            <a:r>
              <a:rPr lang="ja-JP" altLang="en-US" dirty="0" err="1" smtClean="0"/>
              <a:t>．</a:t>
            </a:r>
            <a:endParaRPr lang="ja-JP" altLang="en-US" dirty="0" smtClean="0"/>
          </a:p>
          <a:p>
            <a:pPr lvl="1"/>
            <a:r>
              <a:rPr lang="en-US" altLang="ja-JP" dirty="0" smtClean="0"/>
              <a:t>Java</a:t>
            </a:r>
            <a:r>
              <a:rPr lang="ja-JP" altLang="en-US" dirty="0" smtClean="0"/>
              <a:t>バイトコード</a:t>
            </a:r>
            <a:r>
              <a:rPr lang="en-US" altLang="ja-JP" dirty="0" smtClean="0"/>
              <a:t>(class</a:t>
            </a:r>
            <a:r>
              <a:rPr lang="ja-JP" altLang="en-US" dirty="0" smtClean="0"/>
              <a:t>ファイル</a:t>
            </a:r>
            <a:r>
              <a:rPr lang="en-US" altLang="ja-JP" dirty="0" smtClean="0"/>
              <a:t>)</a:t>
            </a:r>
            <a:r>
              <a:rPr lang="ja-JP" altLang="en-US" dirty="0" smtClean="0"/>
              <a:t>やリソース</a:t>
            </a:r>
            <a:r>
              <a:rPr lang="en-US" altLang="ja-JP" dirty="0" smtClean="0"/>
              <a:t>(</a:t>
            </a:r>
            <a:r>
              <a:rPr lang="ja-JP" altLang="en-US" dirty="0" smtClean="0"/>
              <a:t>画像ファイルや音声ファイルなど</a:t>
            </a:r>
            <a:r>
              <a:rPr lang="en-US" altLang="ja-JP" dirty="0" smtClean="0"/>
              <a:t>)</a:t>
            </a:r>
            <a:r>
              <a:rPr lang="ja-JP" altLang="en-US" dirty="0" smtClean="0"/>
              <a:t>を</a:t>
            </a:r>
            <a:r>
              <a:rPr lang="en-US" altLang="ja-JP" dirty="0" smtClean="0"/>
              <a:t>ZIP</a:t>
            </a:r>
            <a:r>
              <a:rPr lang="ja-JP" altLang="en-US" dirty="0" smtClean="0"/>
              <a:t>ファイル形式に基づくファイル形式で保存したもの．</a:t>
            </a:r>
          </a:p>
          <a:p>
            <a:endParaRPr lang="ja-JP" altLang="en-US" dirty="0" smtClean="0"/>
          </a:p>
          <a:p>
            <a:r>
              <a:rPr lang="en-US" altLang="ja-JP" dirty="0" smtClean="0"/>
              <a:t>Maven</a:t>
            </a:r>
            <a:r>
              <a:rPr lang="ja-JP" altLang="en-US" dirty="0" smtClean="0"/>
              <a:t>とは、</a:t>
            </a:r>
            <a:r>
              <a:rPr lang="en-US" altLang="ja-JP" dirty="0" smtClean="0"/>
              <a:t>Apache Software Foundation</a:t>
            </a:r>
            <a:r>
              <a:rPr lang="ja-JP" altLang="en-US" dirty="0" err="1" smtClean="0"/>
              <a:t>で開</a:t>
            </a:r>
            <a:r>
              <a:rPr lang="ja-JP" altLang="en-US" dirty="0" smtClean="0"/>
              <a:t>発されているプロジェクト管理ツール．</a:t>
            </a:r>
          </a:p>
          <a:p>
            <a:pPr lvl="1"/>
            <a:r>
              <a:rPr lang="en-US" altLang="ja-JP" dirty="0" smtClean="0"/>
              <a:t>Project Object Model(POM)</a:t>
            </a:r>
            <a:r>
              <a:rPr lang="ja-JP" altLang="en-US" dirty="0" smtClean="0"/>
              <a:t>という考え方に基づき， プロジェクトのビルド， テスト， ドキュメンテーション， 成果物の配備など，プロジェクトのライフサイクル全体を管理する．</a:t>
            </a:r>
          </a:p>
          <a:p>
            <a:endParaRPr lang="ja-JP" altLang="en-US" dirty="0" smtClean="0"/>
          </a:p>
          <a:p>
            <a:r>
              <a:rPr lang="en-US" altLang="ja-JP" dirty="0" err="1" smtClean="0"/>
              <a:t>Gradle</a:t>
            </a:r>
            <a:r>
              <a:rPr lang="ja-JP" altLang="en-US" dirty="0" smtClean="0"/>
              <a:t>とは、オープンソースビルド自動化システム．</a:t>
            </a:r>
          </a:p>
          <a:p>
            <a:pPr lvl="1"/>
            <a:r>
              <a:rPr lang="en-US" altLang="ja-JP" dirty="0" smtClean="0"/>
              <a:t>Groovy</a:t>
            </a:r>
            <a:r>
              <a:rPr lang="ja-JP" altLang="en-US" dirty="0" smtClean="0"/>
              <a:t>ベースのドメイン固有言語</a:t>
            </a:r>
            <a:r>
              <a:rPr lang="en-US" altLang="ja-JP" dirty="0" smtClean="0"/>
              <a:t>(DSL)</a:t>
            </a:r>
            <a:r>
              <a:rPr lang="ja-JP" altLang="en-US" dirty="0" smtClean="0"/>
              <a:t>で手順を記述．</a:t>
            </a:r>
          </a:p>
          <a:p>
            <a:pPr lvl="1"/>
            <a:r>
              <a:rPr lang="en-US" altLang="ja-JP" dirty="0" smtClean="0"/>
              <a:t>Maven</a:t>
            </a:r>
            <a:r>
              <a:rPr lang="ja-JP" altLang="en-US" dirty="0" smtClean="0"/>
              <a:t>との互換性がある．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7429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</a:t>
            </a:r>
            <a:r>
              <a:rPr lang="ja-JP" altLang="en-US" dirty="0"/>
              <a:t>環境構築</a:t>
            </a:r>
          </a:p>
        </p:txBody>
      </p:sp>
      <p:sp>
        <p:nvSpPr>
          <p:cNvPr id="14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altLang="ja-JP" dirty="0"/>
              <a:t>Eclipse </a:t>
            </a:r>
            <a:r>
              <a:rPr lang="en-US" altLang="ja-JP" dirty="0" smtClean="0"/>
              <a:t>(</a:t>
            </a:r>
            <a:r>
              <a:rPr lang="ja-JP" altLang="en-US" dirty="0"/>
              <a:t>最新版</a:t>
            </a:r>
            <a:r>
              <a:rPr lang="en-US" altLang="ja-JP" dirty="0" smtClean="0"/>
              <a:t>)</a:t>
            </a:r>
            <a:r>
              <a:rPr lang="ja-JP" altLang="en-US" dirty="0" smtClean="0"/>
              <a:t>と</a:t>
            </a:r>
            <a:r>
              <a:rPr lang="en-US" altLang="ja-JP" dirty="0"/>
              <a:t>Java</a:t>
            </a:r>
            <a:r>
              <a:rPr lang="ja-JP" altLang="en-US" dirty="0"/>
              <a:t>の</a:t>
            </a:r>
            <a:r>
              <a:rPr lang="en-US" altLang="ja-JP" dirty="0"/>
              <a:t>WebDriver(</a:t>
            </a:r>
            <a:r>
              <a:rPr lang="ja-JP" altLang="en-US" dirty="0"/>
              <a:t>現在の最新</a:t>
            </a:r>
            <a:r>
              <a:rPr lang="en-US" altLang="ja-JP" dirty="0"/>
              <a:t>ver:3.5.3)</a:t>
            </a:r>
            <a:r>
              <a:rPr lang="ja-JP" altLang="en-US" dirty="0"/>
              <a:t>を使って構築する</a:t>
            </a:r>
            <a:r>
              <a:rPr lang="ja-JP" altLang="en-US" dirty="0" smtClean="0"/>
              <a:t>．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9880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</a:t>
            </a:r>
            <a:r>
              <a:rPr lang="ja-JP" altLang="en-US" dirty="0"/>
              <a:t>環境構築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ja-JP" dirty="0"/>
              <a:t>WebDriver</a:t>
            </a:r>
            <a:r>
              <a:rPr lang="ja-JP" altLang="en-US" dirty="0"/>
              <a:t>を取得</a:t>
            </a:r>
            <a:endParaRPr lang="en-US" altLang="ja-JP" dirty="0"/>
          </a:p>
          <a:p>
            <a:pPr lvl="1"/>
            <a:r>
              <a:rPr lang="en-US" altLang="ja-JP" dirty="0"/>
              <a:t>Maven</a:t>
            </a:r>
            <a:r>
              <a:rPr lang="ja-JP" altLang="en-US" dirty="0"/>
              <a:t>プロジェクトに追加</a:t>
            </a:r>
            <a:endParaRPr lang="en-US" altLang="ja-JP" dirty="0"/>
          </a:p>
          <a:p>
            <a:pPr lvl="1"/>
            <a:r>
              <a:rPr lang="en-US" altLang="ja-JP" dirty="0"/>
              <a:t>pom.xml </a:t>
            </a:r>
            <a:r>
              <a:rPr lang="ja-JP" altLang="en-US" dirty="0" smtClean="0"/>
              <a:t>に</a:t>
            </a:r>
            <a:r>
              <a:rPr lang="ja-JP" altLang="en-US" dirty="0"/>
              <a:t>右記</a:t>
            </a:r>
            <a:r>
              <a:rPr lang="ja-JP" altLang="en-US" dirty="0" smtClean="0"/>
              <a:t>を</a:t>
            </a:r>
            <a:r>
              <a:rPr lang="ja-JP" altLang="en-US" dirty="0"/>
              <a:t>追加</a:t>
            </a:r>
          </a:p>
          <a:p>
            <a:endParaRPr kumimoji="1" lang="en-US" altLang="ja-JP" dirty="0" smtClean="0"/>
          </a:p>
          <a:p>
            <a:r>
              <a:rPr lang="en-US" altLang="ja-JP" dirty="0"/>
              <a:t>WebDriver</a:t>
            </a:r>
            <a:r>
              <a:rPr lang="ja-JP" altLang="en-US" dirty="0"/>
              <a:t>バイナリのインストール</a:t>
            </a:r>
          </a:p>
          <a:p>
            <a:pPr lvl="1"/>
            <a:r>
              <a:rPr lang="ja-JP" altLang="en-US" dirty="0"/>
              <a:t>プロジェクトを実行し、ブラウザをコントロールするためにはブラウザ固有の</a:t>
            </a:r>
            <a:r>
              <a:rPr lang="en-US" altLang="ja-JP" dirty="0"/>
              <a:t>WebDriver</a:t>
            </a:r>
            <a:r>
              <a:rPr lang="ja-JP" altLang="en-US" dirty="0"/>
              <a:t>バイナリをインストールする必要があります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https</a:t>
            </a:r>
            <a:r>
              <a:rPr lang="en-US" altLang="ja-JP" dirty="0"/>
              <a:t>://chromedriver.storage.googleapis.com/index.html?path=81.0.4044.69/</a:t>
            </a:r>
          </a:p>
          <a:p>
            <a:pPr lvl="2"/>
            <a:r>
              <a:rPr lang="en-US" altLang="ja-JP" dirty="0"/>
              <a:t>chromedriver_win32.zip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プロジェクト</a:t>
            </a:r>
            <a:r>
              <a:rPr kumimoji="1" lang="ja-JP" altLang="en-US" dirty="0" smtClean="0"/>
              <a:t>配下の</a:t>
            </a:r>
            <a:r>
              <a:rPr lang="en-US" altLang="ja-JP" dirty="0" smtClean="0"/>
              <a:t>driver</a:t>
            </a:r>
          </a:p>
          <a:p>
            <a:pPr lvl="2"/>
            <a:r>
              <a:rPr lang="en-US" altLang="ja-JP" dirty="0" smtClean="0"/>
              <a:t>chromedriver.exe</a:t>
            </a:r>
            <a:r>
              <a:rPr lang="ja-JP" altLang="en-US" dirty="0" smtClean="0"/>
              <a:t>を配置</a:t>
            </a:r>
            <a:endParaRPr lang="en-US" altLang="ja-JP" dirty="0" smtClean="0"/>
          </a:p>
          <a:p>
            <a:pPr lvl="1"/>
            <a:r>
              <a:rPr lang="ja-JP" altLang="en-US" dirty="0"/>
              <a:t>ブラウザのバージョンに合わせる</a:t>
            </a:r>
            <a:r>
              <a:rPr lang="ja-JP" altLang="en-US" dirty="0" smtClean="0"/>
              <a:t>こと</a:t>
            </a:r>
            <a:endParaRPr lang="en-US" altLang="ja-JP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454" y="217327"/>
            <a:ext cx="5728426" cy="296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20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帯状のデザイン (青) (16 x 9)">
  <a:themeElements>
    <a:clrScheme name="Banded Design 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1307729_TF16391941_TF16391941" id="{E6ED7C5D-3196-4812-AB86-A9CC65A987E0}" vid="{481E38FC-7B4A-43E8-B438-8963235BB9F1}"/>
    </a:ext>
  </a:extLst>
</a:theme>
</file>

<file path=ppt/theme/theme2.xml><?xml version="1.0" encoding="utf-8"?>
<a:theme xmlns:a="http://schemas.openxmlformats.org/drawingml/2006/main" name="Office テーマ">
  <a:themeElements>
    <a:clrScheme name="Banded Design 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Banded Design 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自然をテーマにした青帯のプレゼンテーション、山の向こうから日が昇る写真付き (ワイドスクリーン)</Template>
  <TotalTime>160</TotalTime>
  <Words>349</Words>
  <Application>Microsoft Office PowerPoint</Application>
  <PresentationFormat>ワイド画面</PresentationFormat>
  <Paragraphs>44</Paragraphs>
  <Slides>7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0" baseType="lpstr">
      <vt:lpstr>Meiryo UI</vt:lpstr>
      <vt:lpstr>Arial</vt:lpstr>
      <vt:lpstr>帯状のデザイン (青) (16 x 9)</vt:lpstr>
      <vt:lpstr>Selenlum</vt:lpstr>
      <vt:lpstr>Selenlum</vt:lpstr>
      <vt:lpstr>1. Selenium WebDriverとは</vt:lpstr>
      <vt:lpstr>2. JavaでのWebDriverの使用方法</vt:lpstr>
      <vt:lpstr>2. JavaでのWebDriverの使用方法</vt:lpstr>
      <vt:lpstr>3.環境構築</vt:lpstr>
      <vt:lpstr>3.環境構築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セキュリティ対策</dc:title>
  <dc:creator>yoshihiro aoyama</dc:creator>
  <cp:lastModifiedBy>yoshihiro aoyama</cp:lastModifiedBy>
  <cp:revision>33</cp:revision>
  <dcterms:created xsi:type="dcterms:W3CDTF">2020-03-22T22:54:26Z</dcterms:created>
  <dcterms:modified xsi:type="dcterms:W3CDTF">2020-05-03T22:33:44Z</dcterms:modified>
</cp:coreProperties>
</file>