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1" r:id="rId2"/>
    <p:sldId id="262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27" autoAdjust="0"/>
  </p:normalViewPr>
  <p:slideViewPr>
    <p:cSldViewPr snapToGrid="0" snapToObjects="1">
      <p:cViewPr varScale="1">
        <p:scale>
          <a:sx n="47" d="100"/>
          <a:sy n="47" d="100"/>
        </p:scale>
        <p:origin x="183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0" d="100"/>
          <a:sy n="50" d="100"/>
        </p:scale>
        <p:origin x="2710" y="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4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0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Statistical Programming Language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Pros: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dirty="0"/>
              <a:t>Free and </a:t>
            </a:r>
            <a:r>
              <a:rPr lang="en-US" sz="2800" dirty="0" err="1"/>
              <a:t>Opensource</a:t>
            </a:r>
            <a:endParaRPr lang="en-US" sz="28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dirty="0"/>
              <a:t>Large Community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dirty="0"/>
              <a:t>Online Forums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Data Manipulation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Statistical Modeling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dirty="0"/>
              <a:t>Packages</a:t>
            </a:r>
            <a:endParaRPr lang="en-US" sz="2800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Plots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dirty="0" err="1" smtClean="0"/>
              <a:t>WebApp</a:t>
            </a:r>
            <a:r>
              <a:rPr lang="en-US" sz="2800" dirty="0" smtClean="0"/>
              <a:t> (</a:t>
            </a:r>
            <a:r>
              <a:rPr lang="en-US" sz="2800" dirty="0" err="1" smtClean="0"/>
              <a:t>Rshiny</a:t>
            </a:r>
            <a:r>
              <a:rPr lang="en-US" sz="2800" dirty="0" smtClean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Cons:</a:t>
            </a:r>
            <a:endParaRPr lang="en-US" sz="32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Efficiency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Optimization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Integration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No professional help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No guarantees</a:t>
            </a:r>
          </a:p>
          <a:p>
            <a:pPr lvl="2"/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0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Rstudio?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Interface or Development Environment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Working environment for R projects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Download from </a:t>
            </a:r>
            <a:r>
              <a:rPr lang="en-US" sz="3200" dirty="0" smtClean="0">
                <a:hlinkClick r:id="rId3"/>
              </a:rPr>
              <a:t>https://www.rstudio.com</a:t>
            </a:r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In a nutshell: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R is the programming language with which we connect from Rstudio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423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1902</TotalTime>
  <Words>79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Clarity</vt:lpstr>
      <vt:lpstr>What is R?</vt:lpstr>
      <vt:lpstr>What is R?</vt:lpstr>
      <vt:lpstr>What is Rstudio?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Sundaramoorthi, Durai</cp:lastModifiedBy>
  <cp:revision>54</cp:revision>
  <dcterms:created xsi:type="dcterms:W3CDTF">2013-08-14T17:09:52Z</dcterms:created>
  <dcterms:modified xsi:type="dcterms:W3CDTF">2019-07-29T11:30:05Z</dcterms:modified>
</cp:coreProperties>
</file>