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1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27" autoAdjust="0"/>
  </p:normalViewPr>
  <p:slideViewPr>
    <p:cSldViewPr snapToGrid="0" snapToObjects="1">
      <p:cViewPr varScale="1">
        <p:scale>
          <a:sx n="47" d="100"/>
          <a:sy n="47" d="100"/>
        </p:scale>
        <p:origin x="18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Examples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Human is Class – John is Object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University is Class – WashU is Object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Store is Class – </a:t>
            </a:r>
            <a:r>
              <a:rPr lang="en-US" sz="3000" dirty="0" err="1" smtClean="0"/>
              <a:t>Schnucks</a:t>
            </a:r>
            <a:r>
              <a:rPr lang="en-US" sz="3000" dirty="0" smtClean="0"/>
              <a:t> is Object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Relationship between Class and Object</a:t>
            </a:r>
            <a:endParaRPr lang="en-US" sz="3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Class is Blueprint </a:t>
            </a:r>
            <a:endParaRPr lang="en-US" sz="3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Object is Instance</a:t>
            </a:r>
            <a:endParaRPr lang="en-US" sz="30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Class in R: Data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numeric: 1, 3.5, 0.01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character: “Hello”, “Welcome”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logical: TRUE/FALSE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Object in R: Everything!</a:t>
            </a:r>
            <a:endParaRPr lang="en-US" sz="3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X = 3.5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X = 3.5 or X </a:t>
            </a:r>
            <a:r>
              <a:rPr lang="en-US" sz="3000" dirty="0" smtClean="0">
                <a:sym typeface="Wingdings" panose="05000000000000000000" pitchFamily="2" charset="2"/>
              </a:rPr>
              <a:t>&lt; - </a:t>
            </a:r>
            <a:r>
              <a:rPr lang="en-US" sz="3000" dirty="0" smtClean="0"/>
              <a:t>3.5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Case sensitive (X is not same as x)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Cannot start with number (1X is not allowed)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class(X) </a:t>
            </a:r>
            <a:endParaRPr lang="en-US" sz="30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Classes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Class is important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2 is not same as “2”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TRUE is not same as “TRUE”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Numeric Operators (+, - , *, /, …) will work on numeric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Object conversion (“2” can be converted to 2)</a:t>
            </a:r>
          </a:p>
        </p:txBody>
      </p:sp>
    </p:spTree>
    <p:extLst>
      <p:ext uri="{BB962C8B-B14F-4D97-AF65-F5344CB8AC3E}">
        <p14:creationId xmlns:p14="http://schemas.microsoft.com/office/powerpoint/2010/main" val="21493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2195</TotalTime>
  <Words>156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Clarity</vt:lpstr>
      <vt:lpstr>R Classes and Objects</vt:lpstr>
      <vt:lpstr>R Classes and Objects</vt:lpstr>
      <vt:lpstr>R Classes and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61</cp:revision>
  <dcterms:created xsi:type="dcterms:W3CDTF">2013-08-14T17:09:52Z</dcterms:created>
  <dcterms:modified xsi:type="dcterms:W3CDTF">2019-07-29T11:30:47Z</dcterms:modified>
</cp:coreProperties>
</file>