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1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27" autoAdjust="0"/>
  </p:normalViewPr>
  <p:slideViewPr>
    <p:cSldViewPr snapToGrid="0" snapToObjects="1">
      <p:cViewPr varScale="1">
        <p:scale>
          <a:sx n="47" d="100"/>
          <a:sy n="47" d="100"/>
        </p:scale>
        <p:origin x="183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0" d="100"/>
          <a:sy n="50" d="100"/>
        </p:scale>
        <p:origin x="2710" y="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6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Data Structures: Organizing and Storing of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vector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matrix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err="1" smtClean="0"/>
              <a:t>data.frame</a:t>
            </a:r>
            <a:endParaRPr lang="en-US" sz="3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factor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list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Structures: 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089" y="1791207"/>
            <a:ext cx="50482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Structures: 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1-dimensional collection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Homogenous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1.2, 2.7, 3.6, …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“Jack”, “Rose”, “Josie”, …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TRUE, FALSE, FALSE, 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1.2, “Jack”, TRUE, … is NOT possible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c() – construct a vector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length() – 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214936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Structures: Matrix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1936642"/>
            <a:ext cx="63055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Structures: Matrix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2</a:t>
            </a:r>
            <a:r>
              <a:rPr lang="en-US" sz="3200" dirty="0" smtClean="0"/>
              <a:t>-dimensional collection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row (horizontal), column (vertical)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Homogenous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matrix(), </a:t>
            </a:r>
            <a:r>
              <a:rPr lang="en-US" sz="3200" dirty="0" err="1" smtClean="0"/>
              <a:t>rbind</a:t>
            </a:r>
            <a:r>
              <a:rPr lang="en-US" sz="3200" dirty="0" smtClean="0"/>
              <a:t>(), </a:t>
            </a:r>
            <a:r>
              <a:rPr lang="en-US" sz="3200" dirty="0" err="1" smtClean="0"/>
              <a:t>cbind</a:t>
            </a:r>
            <a:r>
              <a:rPr lang="en-US" sz="3200" dirty="0" smtClean="0"/>
              <a:t>() – constructs matrix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dim(), </a:t>
            </a:r>
            <a:r>
              <a:rPr lang="en-US" sz="3200" dirty="0" err="1" smtClean="0"/>
              <a:t>nrow</a:t>
            </a:r>
            <a:r>
              <a:rPr lang="en-US" sz="3200" dirty="0" smtClean="0"/>
              <a:t>(), </a:t>
            </a:r>
            <a:r>
              <a:rPr lang="en-US" sz="3200" dirty="0" err="1" smtClean="0"/>
              <a:t>ncol</a:t>
            </a:r>
            <a:r>
              <a:rPr lang="en-US" sz="3200" dirty="0" smtClean="0"/>
              <a:t>() – gives dimension</a:t>
            </a:r>
          </a:p>
        </p:txBody>
      </p:sp>
    </p:spTree>
    <p:extLst>
      <p:ext uri="{BB962C8B-B14F-4D97-AF65-F5344CB8AC3E}">
        <p14:creationId xmlns:p14="http://schemas.microsoft.com/office/powerpoint/2010/main" val="295365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2253</TotalTime>
  <Words>130</Words>
  <Application>Microsoft Office PowerPoint</Application>
  <PresentationFormat>On-screen Show (4:3)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Clarity</vt:lpstr>
      <vt:lpstr>R Data Structures</vt:lpstr>
      <vt:lpstr>R Data Structures: Vector</vt:lpstr>
      <vt:lpstr>R Data Structures: Vector</vt:lpstr>
      <vt:lpstr>R Data Structures: Matrix</vt:lpstr>
      <vt:lpstr>R Data Structures: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Sundaramoorthi, Durai</cp:lastModifiedBy>
  <cp:revision>69</cp:revision>
  <dcterms:created xsi:type="dcterms:W3CDTF">2013-08-14T17:09:52Z</dcterms:created>
  <dcterms:modified xsi:type="dcterms:W3CDTF">2019-07-29T11:31:40Z</dcterms:modified>
</cp:coreProperties>
</file>