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1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27" autoAdjust="0"/>
  </p:normalViewPr>
  <p:slideViewPr>
    <p:cSldViewPr snapToGrid="0" snapToObjects="1">
      <p:cViewPr varScale="1">
        <p:scale>
          <a:sx n="47" d="100"/>
          <a:sy n="47" d="100"/>
        </p:scale>
        <p:origin x="18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710" y="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0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CB1AF-59EE-F24F-A58C-F1DD8DEE8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Structures: data.frame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Similar to 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Heterogeneous Data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Real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Collection of Vectors (Same length)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Columns and Rows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Columns: attribute - name, gender, 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Rows: instances – “Sally”, “female”, 25</a:t>
            </a:r>
          </a:p>
        </p:txBody>
      </p:sp>
    </p:spTree>
    <p:extLst>
      <p:ext uri="{BB962C8B-B14F-4D97-AF65-F5344CB8AC3E}">
        <p14:creationId xmlns:p14="http://schemas.microsoft.com/office/powerpoint/2010/main" val="33340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Structures: data.frame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read.csv() – data appears as data.frame object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Most functions need data.frame object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data.frame() constructor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err="1" smtClean="0"/>
              <a:t>as.data.frame</a:t>
            </a:r>
            <a:r>
              <a:rPr lang="en-US" sz="3200" dirty="0" smtClean="0"/>
              <a:t>() – transform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Structures: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list: Generic vector containing any mix of objects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Example: one </a:t>
            </a:r>
            <a:r>
              <a:rPr lang="en-US" sz="3200" dirty="0" err="1" smtClean="0"/>
              <a:t>dataframe</a:t>
            </a:r>
            <a:r>
              <a:rPr lang="en-US" sz="3200" dirty="0" smtClean="0"/>
              <a:t>, one vector, and one matrix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list() - constructor</a:t>
            </a:r>
          </a:p>
        </p:txBody>
      </p:sp>
    </p:spTree>
    <p:extLst>
      <p:ext uri="{BB962C8B-B14F-4D97-AF65-F5344CB8AC3E}">
        <p14:creationId xmlns:p14="http://schemas.microsoft.com/office/powerpoint/2010/main" val="258006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Data Structures: factors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520" y="1727200"/>
            <a:ext cx="7955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factors: Used for categorical objects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Limited number of unique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Unique values are levels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Categorical variables are treated differently in statistical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/>
              <a:t>factor() - Constructor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4428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2628</TotalTime>
  <Words>137</Words>
  <Application>Microsoft Office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Clarity</vt:lpstr>
      <vt:lpstr>R Data Structures: data.frame</vt:lpstr>
      <vt:lpstr>R Data Structures: data.frame</vt:lpstr>
      <vt:lpstr>R Data Structures: list</vt:lpstr>
      <vt:lpstr>R Data Structures: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Sundaramoorthi, Durai</cp:lastModifiedBy>
  <cp:revision>87</cp:revision>
  <dcterms:created xsi:type="dcterms:W3CDTF">2013-08-14T17:09:52Z</dcterms:created>
  <dcterms:modified xsi:type="dcterms:W3CDTF">2019-07-29T11:33:10Z</dcterms:modified>
</cp:coreProperties>
</file>