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C92672-AAD7-44A8-AEF1-9F74DD2D22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Airbnb_Investment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4C8722-7D9C-47CF-AD04-91A67E4BE0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7/17/23 9:45:07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7" id="10" name="slide10">
            <a:extLst>
              <a:ext uri="{FF2B5EF4-FFF2-40B4-BE49-F238E27FC236}">
                <a16:creationId xmlns:a16="http://schemas.microsoft.com/office/drawing/2014/main" id="{8513749C-D6F0-4FB6-A10C-350B68C611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1" id="11" name="slide11">
            <a:extLst>
              <a:ext uri="{FF2B5EF4-FFF2-40B4-BE49-F238E27FC236}">
                <a16:creationId xmlns:a16="http://schemas.microsoft.com/office/drawing/2014/main" id="{8FF43140-67A7-4FF3-A293-18048ACDC7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3" id="12" name="slide12">
            <a:extLst>
              <a:ext uri="{FF2B5EF4-FFF2-40B4-BE49-F238E27FC236}">
                <a16:creationId xmlns:a16="http://schemas.microsoft.com/office/drawing/2014/main" id="{5CB11CED-4341-45EE-888B-36FC9DE0A1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2" id="13" name="slide13">
            <a:extLst>
              <a:ext uri="{FF2B5EF4-FFF2-40B4-BE49-F238E27FC236}">
                <a16:creationId xmlns:a16="http://schemas.microsoft.com/office/drawing/2014/main" id="{0CAA96F0-D6DF-4888-8F0B-0A152E6C7F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9" id="14" name="slide14">
            <a:extLst>
              <a:ext uri="{FF2B5EF4-FFF2-40B4-BE49-F238E27FC236}">
                <a16:creationId xmlns:a16="http://schemas.microsoft.com/office/drawing/2014/main" id="{09A1262C-55D5-4D4D-9480-853BF7D53D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20" id="15" name="slide15">
            <a:extLst>
              <a:ext uri="{FF2B5EF4-FFF2-40B4-BE49-F238E27FC236}">
                <a16:creationId xmlns:a16="http://schemas.microsoft.com/office/drawing/2014/main" id="{F14548F9-FF73-44F0-85B7-E4F51FDC88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21" id="16" name="slide16">
            <a:extLst>
              <a:ext uri="{FF2B5EF4-FFF2-40B4-BE49-F238E27FC236}">
                <a16:creationId xmlns:a16="http://schemas.microsoft.com/office/drawing/2014/main" id="{9CB002A8-9FCC-4914-AA9A-4313344756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" id="2" name="slide2">
            <a:extLst>
              <a:ext uri="{FF2B5EF4-FFF2-40B4-BE49-F238E27FC236}">
                <a16:creationId xmlns:a16="http://schemas.microsoft.com/office/drawing/2014/main" id="{EB2110C4-6AAA-42D1-BF8C-28F519800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2" id="3" name="slide3">
            <a:extLst>
              <a:ext uri="{FF2B5EF4-FFF2-40B4-BE49-F238E27FC236}">
                <a16:creationId xmlns:a16="http://schemas.microsoft.com/office/drawing/2014/main" id="{8472D6AC-105A-495F-B5E6-179A00F89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3" id="4" name="slide4">
            <a:extLst>
              <a:ext uri="{FF2B5EF4-FFF2-40B4-BE49-F238E27FC236}">
                <a16:creationId xmlns:a16="http://schemas.microsoft.com/office/drawing/2014/main" id="{7F81483C-0235-4054-ACAB-7FD01F245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5" id="5" name="slide5">
            <a:extLst>
              <a:ext uri="{FF2B5EF4-FFF2-40B4-BE49-F238E27FC236}">
                <a16:creationId xmlns:a16="http://schemas.microsoft.com/office/drawing/2014/main" id="{A4BC128D-708F-4348-86C9-A01BA9AFC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6" id="6" name="slide6">
            <a:extLst>
              <a:ext uri="{FF2B5EF4-FFF2-40B4-BE49-F238E27FC236}">
                <a16:creationId xmlns:a16="http://schemas.microsoft.com/office/drawing/2014/main" id="{422F5C43-8EF0-468D-BDC6-6F7050F7EF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8" id="7" name="slide7">
            <a:extLst>
              <a:ext uri="{FF2B5EF4-FFF2-40B4-BE49-F238E27FC236}">
                <a16:creationId xmlns:a16="http://schemas.microsoft.com/office/drawing/2014/main" id="{9EE8F915-38B8-4E9C-8B15-102B1BA4D9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8" id="8" name="slide8">
            <a:extLst>
              <a:ext uri="{FF2B5EF4-FFF2-40B4-BE49-F238E27FC236}">
                <a16:creationId xmlns:a16="http://schemas.microsoft.com/office/drawing/2014/main" id="{9C203FFB-5657-4F99-A031-5C1CF7EF17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Project14" id="9" name="slide9">
            <a:extLst>
              <a:ext uri="{FF2B5EF4-FFF2-40B4-BE49-F238E27FC236}">
                <a16:creationId xmlns:a16="http://schemas.microsoft.com/office/drawing/2014/main" id="{479FF50D-6C57-4FD6-BC0F-F4DF49518A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2023-07-18T04:45:12Z</dcterms:created>
  <dcterms:modified xsi:type="dcterms:W3CDTF">2023-07-18T04:45:12Z</dcterms:modified>
</cp:coreProperties>
</file>