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sldIdLst>
    <p:sldId id="256" r:id="rId3"/>
    <p:sldId id="257" r:id="rId4"/>
    <p:sldId id="258" r:id="rId5"/>
    <p:sldId id="271" r:id="rId6"/>
    <p:sldId id="259" r:id="rId7"/>
    <p:sldId id="260"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0B4ECA-2A20-43D3-9CF0-F0D56B0DDAC2}" v="23" dt="2021-01-27T06:45:31.494"/>
    <p1510:client id="{3B53292F-7C89-439A-8F3F-B8D1F1360BB1}" v="5" dt="2021-01-26T21:33:54.4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Semih ÖZMEKİK" userId="S::ahmed.ozmekik2017@gtu.edu.tr::583be9b3-d8f2-4fda-997e-a1264613baa8" providerId="AD" clId="Web-{3B53292F-7C89-439A-8F3F-B8D1F1360BB1}"/>
    <pc:docChg chg="delSld modSld">
      <pc:chgData name="Ahmed Semih ÖZMEKİK" userId="S::ahmed.ozmekik2017@gtu.edu.tr::583be9b3-d8f2-4fda-997e-a1264613baa8" providerId="AD" clId="Web-{3B53292F-7C89-439A-8F3F-B8D1F1360BB1}" dt="2021-01-26T21:33:54.459" v="3"/>
      <pc:docMkLst>
        <pc:docMk/>
      </pc:docMkLst>
      <pc:sldChg chg="modSp">
        <pc:chgData name="Ahmed Semih ÖZMEKİK" userId="S::ahmed.ozmekik2017@gtu.edu.tr::583be9b3-d8f2-4fda-997e-a1264613baa8" providerId="AD" clId="Web-{3B53292F-7C89-439A-8F3F-B8D1F1360BB1}" dt="2021-01-26T21:33:33.396" v="2" actId="20577"/>
        <pc:sldMkLst>
          <pc:docMk/>
          <pc:sldMk cId="0" sldId="256"/>
        </pc:sldMkLst>
        <pc:spChg chg="mod">
          <ac:chgData name="Ahmed Semih ÖZMEKİK" userId="S::ahmed.ozmekik2017@gtu.edu.tr::583be9b3-d8f2-4fda-997e-a1264613baa8" providerId="AD" clId="Web-{3B53292F-7C89-439A-8F3F-B8D1F1360BB1}" dt="2021-01-26T21:33:33.396" v="2" actId="20577"/>
          <ac:spMkLst>
            <pc:docMk/>
            <pc:sldMk cId="0" sldId="256"/>
            <ac:spMk id="100" creationId="{00000000-0000-0000-0000-000000000000}"/>
          </ac:spMkLst>
        </pc:spChg>
      </pc:sldChg>
      <pc:sldChg chg="del">
        <pc:chgData name="Ahmed Semih ÖZMEKİK" userId="S::ahmed.ozmekik2017@gtu.edu.tr::583be9b3-d8f2-4fda-997e-a1264613baa8" providerId="AD" clId="Web-{3B53292F-7C89-439A-8F3F-B8D1F1360BB1}" dt="2021-01-26T21:33:54.459" v="3"/>
        <pc:sldMkLst>
          <pc:docMk/>
          <pc:sldMk cId="0" sldId="261"/>
        </pc:sldMkLst>
      </pc:sldChg>
    </pc:docChg>
  </pc:docChgLst>
  <pc:docChgLst>
    <pc:chgData name="Ahmed Semih ÖZMEKİK" userId="S::ahmed.ozmekik2017@gtu.edu.tr::583be9b3-d8f2-4fda-997e-a1264613baa8" providerId="AD" clId="Web-{0A0B4ECA-2A20-43D3-9CF0-F0D56B0DDAC2}"/>
    <pc:docChg chg="addSld modSld">
      <pc:chgData name="Ahmed Semih ÖZMEKİK" userId="S::ahmed.ozmekik2017@gtu.edu.tr::583be9b3-d8f2-4fda-997e-a1264613baa8" providerId="AD" clId="Web-{0A0B4ECA-2A20-43D3-9CF0-F0D56B0DDAC2}" dt="2021-01-27T06:45:31.494" v="20" actId="1076"/>
      <pc:docMkLst>
        <pc:docMk/>
      </pc:docMkLst>
      <pc:sldChg chg="addSp delSp modSp add replId">
        <pc:chgData name="Ahmed Semih ÖZMEKİK" userId="S::ahmed.ozmekik2017@gtu.edu.tr::583be9b3-d8f2-4fda-997e-a1264613baa8" providerId="AD" clId="Web-{0A0B4ECA-2A20-43D3-9CF0-F0D56B0DDAC2}" dt="2021-01-27T06:45:31.494" v="20" actId="1076"/>
        <pc:sldMkLst>
          <pc:docMk/>
          <pc:sldMk cId="1108947246" sldId="271"/>
        </pc:sldMkLst>
        <pc:spChg chg="mod">
          <ac:chgData name="Ahmed Semih ÖZMEKİK" userId="S::ahmed.ozmekik2017@gtu.edu.tr::583be9b3-d8f2-4fda-997e-a1264613baa8" providerId="AD" clId="Web-{0A0B4ECA-2A20-43D3-9CF0-F0D56B0DDAC2}" dt="2021-01-27T06:44:40.634" v="5" actId="20577"/>
          <ac:spMkLst>
            <pc:docMk/>
            <pc:sldMk cId="1108947246" sldId="271"/>
            <ac:spMk id="106" creationId="{00000000-0000-0000-0000-000000000000}"/>
          </ac:spMkLst>
        </pc:spChg>
        <pc:spChg chg="del">
          <ac:chgData name="Ahmed Semih ÖZMEKİK" userId="S::ahmed.ozmekik2017@gtu.edu.tr::583be9b3-d8f2-4fda-997e-a1264613baa8" providerId="AD" clId="Web-{0A0B4ECA-2A20-43D3-9CF0-F0D56B0DDAC2}" dt="2021-01-27T06:44:43.431" v="6"/>
          <ac:spMkLst>
            <pc:docMk/>
            <pc:sldMk cId="1108947246" sldId="271"/>
            <ac:spMk id="109" creationId="{00000000-0000-0000-0000-000000000000}"/>
          </ac:spMkLst>
        </pc:spChg>
        <pc:picChg chg="add mod">
          <ac:chgData name="Ahmed Semih ÖZMEKİK" userId="S::ahmed.ozmekik2017@gtu.edu.tr::583be9b3-d8f2-4fda-997e-a1264613baa8" providerId="AD" clId="Web-{0A0B4ECA-2A20-43D3-9CF0-F0D56B0DDAC2}" dt="2021-01-27T06:45:31.494" v="20" actId="1076"/>
          <ac:picMkLst>
            <pc:docMk/>
            <pc:sldMk cId="1108947246" sldId="271"/>
            <ac:picMk id="2" creationId="{9855A7E3-C635-4E18-A652-68A40F1533D5}"/>
          </ac:picMkLst>
        </pc:picChg>
        <pc:picChg chg="del">
          <ac:chgData name="Ahmed Semih ÖZMEKİK" userId="S::ahmed.ozmekik2017@gtu.edu.tr::583be9b3-d8f2-4fda-997e-a1264613baa8" providerId="AD" clId="Web-{0A0B4ECA-2A20-43D3-9CF0-F0D56B0DDAC2}" dt="2021-01-27T06:44:45.916" v="8"/>
          <ac:picMkLst>
            <pc:docMk/>
            <pc:sldMk cId="1108947246" sldId="271"/>
            <ac:picMk id="110" creationId="{00000000-0000-0000-0000-000000000000}"/>
          </ac:picMkLst>
        </pc:picChg>
        <pc:picChg chg="del">
          <ac:chgData name="Ahmed Semih ÖZMEKİK" userId="S::ahmed.ozmekik2017@gtu.edu.tr::583be9b3-d8f2-4fda-997e-a1264613baa8" providerId="AD" clId="Web-{0A0B4ECA-2A20-43D3-9CF0-F0D56B0DDAC2}" dt="2021-01-27T06:44:44.619" v="7"/>
          <ac:picMkLst>
            <pc:docMk/>
            <pc:sldMk cId="1108947246" sldId="271"/>
            <ac:picMk id="111"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3"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tr-TR" sz="4400" b="0" strike="noStrike" spc="-1">
                <a:latin typeface="Arial"/>
              </a:rPr>
              <a:t>Click to move the slide</a:t>
            </a:r>
          </a:p>
        </p:txBody>
      </p:sp>
      <p:sp>
        <p:nvSpPr>
          <p:cNvPr id="94" name="PlaceHolder 2"/>
          <p:cNvSpPr>
            <a:spLocks noGrp="1"/>
          </p:cNvSpPr>
          <p:nvPr>
            <p:ph type="body"/>
          </p:nvPr>
        </p:nvSpPr>
        <p:spPr>
          <a:xfrm>
            <a:off x="756000" y="5078520"/>
            <a:ext cx="6047640" cy="4811040"/>
          </a:xfrm>
          <a:prstGeom prst="rect">
            <a:avLst/>
          </a:prstGeom>
        </p:spPr>
        <p:txBody>
          <a:bodyPr lIns="0" tIns="0" rIns="0" bIns="0"/>
          <a:lstStyle/>
          <a:p>
            <a:r>
              <a:rPr lang="tr-TR" sz="2000" b="0" strike="noStrike" spc="-1">
                <a:latin typeface="Arial"/>
              </a:rPr>
              <a:t>Click to edit the notes format</a:t>
            </a:r>
          </a:p>
        </p:txBody>
      </p:sp>
      <p:sp>
        <p:nvSpPr>
          <p:cNvPr id="95" name="PlaceHolder 3"/>
          <p:cNvSpPr>
            <a:spLocks noGrp="1"/>
          </p:cNvSpPr>
          <p:nvPr>
            <p:ph type="hdr"/>
          </p:nvPr>
        </p:nvSpPr>
        <p:spPr>
          <a:xfrm>
            <a:off x="0" y="0"/>
            <a:ext cx="3280680" cy="534240"/>
          </a:xfrm>
          <a:prstGeom prst="rect">
            <a:avLst/>
          </a:prstGeom>
        </p:spPr>
        <p:txBody>
          <a:bodyPr lIns="0" tIns="0" rIns="0" bIns="0"/>
          <a:lstStyle/>
          <a:p>
            <a:r>
              <a:rPr lang="tr-TR" sz="1400" b="0" strike="noStrike" spc="-1">
                <a:latin typeface="Times New Roman"/>
              </a:rPr>
              <a:t> </a:t>
            </a:r>
          </a:p>
        </p:txBody>
      </p:sp>
      <p:sp>
        <p:nvSpPr>
          <p:cNvPr id="96" name="PlaceHolder 4"/>
          <p:cNvSpPr>
            <a:spLocks noGrp="1"/>
          </p:cNvSpPr>
          <p:nvPr>
            <p:ph type="dt"/>
          </p:nvPr>
        </p:nvSpPr>
        <p:spPr>
          <a:xfrm>
            <a:off x="4278960" y="0"/>
            <a:ext cx="3280680" cy="534240"/>
          </a:xfrm>
          <a:prstGeom prst="rect">
            <a:avLst/>
          </a:prstGeom>
        </p:spPr>
        <p:txBody>
          <a:bodyPr lIns="0" tIns="0" rIns="0" bIns="0"/>
          <a:lstStyle/>
          <a:p>
            <a:pPr algn="r"/>
            <a:r>
              <a:rPr lang="tr-TR" sz="1400" b="0" strike="noStrike" spc="-1">
                <a:latin typeface="Times New Roman"/>
              </a:rPr>
              <a:t> </a:t>
            </a:r>
          </a:p>
        </p:txBody>
      </p:sp>
      <p:sp>
        <p:nvSpPr>
          <p:cNvPr id="97" name="PlaceHolder 5"/>
          <p:cNvSpPr>
            <a:spLocks noGrp="1"/>
          </p:cNvSpPr>
          <p:nvPr>
            <p:ph type="ftr"/>
          </p:nvPr>
        </p:nvSpPr>
        <p:spPr>
          <a:xfrm>
            <a:off x="0" y="10157400"/>
            <a:ext cx="3280680" cy="534240"/>
          </a:xfrm>
          <a:prstGeom prst="rect">
            <a:avLst/>
          </a:prstGeom>
        </p:spPr>
        <p:txBody>
          <a:bodyPr lIns="0" tIns="0" rIns="0" bIns="0" anchor="b"/>
          <a:lstStyle/>
          <a:p>
            <a:r>
              <a:rPr lang="tr-TR" sz="1400" b="0" strike="noStrike" spc="-1">
                <a:latin typeface="Times New Roman"/>
              </a:rPr>
              <a:t> </a:t>
            </a:r>
          </a:p>
        </p:txBody>
      </p:sp>
      <p:sp>
        <p:nvSpPr>
          <p:cNvPr id="98" name="PlaceHolder 6"/>
          <p:cNvSpPr>
            <a:spLocks noGrp="1"/>
          </p:cNvSpPr>
          <p:nvPr>
            <p:ph type="sldNum"/>
          </p:nvPr>
        </p:nvSpPr>
        <p:spPr>
          <a:xfrm>
            <a:off x="4278960" y="10157400"/>
            <a:ext cx="3280680" cy="534240"/>
          </a:xfrm>
          <a:prstGeom prst="rect">
            <a:avLst/>
          </a:prstGeom>
        </p:spPr>
        <p:txBody>
          <a:bodyPr lIns="0" tIns="0" rIns="0" bIns="0" anchor="b"/>
          <a:lstStyle/>
          <a:p>
            <a:pPr algn="r"/>
            <a:fld id="{4A756B49-B0C0-4093-87CB-1E704A6D84CF}" type="slidenum">
              <a:rPr lang="tr-TR" sz="1400" b="0" strike="noStrike" spc="-1">
                <a:latin typeface="Times New Roman"/>
              </a:rPr>
              <a:t>‹#›</a:t>
            </a:fld>
            <a:endParaRPr lang="tr-T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3884760" y="8685360"/>
            <a:ext cx="2970000" cy="455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513D796-9562-4B0B-9916-25170EDEAE62}" type="slidenum">
              <a:rPr lang="tr-TR" sz="1200" b="0" strike="noStrike" spc="-1">
                <a:solidFill>
                  <a:srgbClr val="000000"/>
                </a:solidFill>
                <a:latin typeface="Arial"/>
                <a:ea typeface="+mn-ea"/>
              </a:rPr>
              <a:t>1</a:t>
            </a:fld>
            <a:endParaRPr lang="tr-TR" sz="1200" b="0" strike="noStrike" spc="-1">
              <a:latin typeface="Arial"/>
            </a:endParaRPr>
          </a:p>
        </p:txBody>
      </p:sp>
      <p:sp>
        <p:nvSpPr>
          <p:cNvPr id="186" name="PlaceHolder 2"/>
          <p:cNvSpPr>
            <a:spLocks noGrp="1"/>
          </p:cNvSpPr>
          <p:nvPr>
            <p:ph type="body"/>
          </p:nvPr>
        </p:nvSpPr>
        <p:spPr>
          <a:xfrm>
            <a:off x="685800" y="4343400"/>
            <a:ext cx="5484600" cy="4113000"/>
          </a:xfrm>
          <a:prstGeom prst="rect">
            <a:avLst/>
          </a:prstGeom>
        </p:spPr>
        <p:txBody>
          <a:bodyPr lIns="0" tIns="0" rIns="0" bIns="0"/>
          <a:lstStyle/>
          <a:p>
            <a:endParaRPr lang="tr-TR"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tr-TR" sz="4400" b="0" strike="noStrike" spc="-1">
              <a:latin typeface="Arial"/>
            </a:endParaRPr>
          </a:p>
        </p:txBody>
      </p:sp>
      <p:sp>
        <p:nvSpPr>
          <p:cNvPr id="3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tr-TR" sz="3200" b="0" strike="noStrike" spc="-1">
              <a:latin typeface="Arial"/>
            </a:endParaRPr>
          </a:p>
        </p:txBody>
      </p:sp>
      <p:sp>
        <p:nvSpPr>
          <p:cNvPr id="3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tr-T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tr-TR" sz="4400" b="0" strike="noStrike" spc="-1">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tr-TR" sz="3200" b="0" strike="noStrike" spc="-1">
              <a:latin typeface="Arial"/>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tr-TR" sz="3200" b="0" strike="noStrike" spc="-1">
              <a:latin typeface="Arial"/>
            </a:endParaRPr>
          </a:p>
        </p:txBody>
      </p:sp>
      <p:sp>
        <p:nvSpPr>
          <p:cNvPr id="4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tr-TR" sz="3200" b="0" strike="noStrike" spc="-1">
              <a:latin typeface="Arial"/>
            </a:endParaRPr>
          </a:p>
        </p:txBody>
      </p:sp>
      <p:sp>
        <p:nvSpPr>
          <p:cNvPr id="4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tr-T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tr-TR" sz="4400" b="0" strike="noStrike" spc="-1">
              <a:latin typeface="Arial"/>
            </a:endParaRPr>
          </a:p>
        </p:txBody>
      </p:sp>
      <p:sp>
        <p:nvSpPr>
          <p:cNvPr id="4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tr-TR" sz="3200" b="0" strike="noStrike" spc="-1">
              <a:latin typeface="Arial"/>
            </a:endParaRPr>
          </a:p>
        </p:txBody>
      </p:sp>
      <p:sp>
        <p:nvSpPr>
          <p:cNvPr id="4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tr-TR" sz="3200" b="0" strike="noStrike" spc="-1">
              <a:latin typeface="Arial"/>
            </a:endParaRPr>
          </a:p>
        </p:txBody>
      </p:sp>
      <p:sp>
        <p:nvSpPr>
          <p:cNvPr id="4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tr-TR" sz="3200" b="0" strike="noStrike" spc="-1">
              <a:latin typeface="Arial"/>
            </a:endParaRPr>
          </a:p>
        </p:txBody>
      </p:sp>
      <p:sp>
        <p:nvSpPr>
          <p:cNvPr id="4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tr-TR" sz="3200" b="0" strike="noStrike" spc="-1">
              <a:latin typeface="Arial"/>
            </a:endParaRPr>
          </a:p>
        </p:txBody>
      </p:sp>
      <p:sp>
        <p:nvSpPr>
          <p:cNvPr id="4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tr-TR" sz="3200" b="0" strike="noStrike" spc="-1">
              <a:latin typeface="Arial"/>
            </a:endParaRPr>
          </a:p>
        </p:txBody>
      </p:sp>
      <p:sp>
        <p:nvSpPr>
          <p:cNvPr id="4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tr-T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tr-TR" sz="4400" b="0" strike="noStrike" spc="-1">
              <a:latin typeface="Arial"/>
            </a:endParaRPr>
          </a:p>
        </p:txBody>
      </p:sp>
      <p:sp>
        <p:nvSpPr>
          <p:cNvPr id="5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tr-T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tr-TR" sz="4400" b="0" strike="noStrike" spc="-1">
              <a:latin typeface="Arial"/>
            </a:endParaRPr>
          </a:p>
        </p:txBody>
      </p:sp>
      <p:sp>
        <p:nvSpPr>
          <p:cNvPr id="6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tr-T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tr-TR" sz="4400" b="0" strike="noStrike" spc="-1">
              <a:latin typeface="Arial"/>
            </a:endParaRPr>
          </a:p>
        </p:txBody>
      </p:sp>
      <p:sp>
        <p:nvSpPr>
          <p:cNvPr id="6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tr-TR" sz="3200" b="0" strike="noStrike" spc="-1">
              <a:latin typeface="Arial"/>
            </a:endParaRPr>
          </a:p>
        </p:txBody>
      </p:sp>
      <p:sp>
        <p:nvSpPr>
          <p:cNvPr id="6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tr-TR"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tr-TR"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tr-T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tr-TR" sz="4400" b="0" strike="noStrike" spc="-1">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tr-TR" sz="3200" b="0" strike="noStrike" spc="-1">
              <a:latin typeface="Arial"/>
            </a:endParaRPr>
          </a:p>
        </p:txBody>
      </p:sp>
      <p:sp>
        <p:nvSpPr>
          <p:cNvPr id="6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tr-TR" sz="3200" b="0" strike="noStrike" spc="-1">
              <a:latin typeface="Arial"/>
            </a:endParaRPr>
          </a:p>
        </p:txBody>
      </p:sp>
      <p:sp>
        <p:nvSpPr>
          <p:cNvPr id="6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tr-T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tr-TR" sz="4400" b="0" strike="noStrike" spc="-1">
              <a:latin typeface="Arial"/>
            </a:endParaRPr>
          </a:p>
        </p:txBody>
      </p:sp>
      <p:sp>
        <p:nvSpPr>
          <p:cNvPr id="1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tr-T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tr-TR" sz="4400" b="0" strike="noStrike" spc="-1">
              <a:latin typeface="Arial"/>
            </a:endParaRPr>
          </a:p>
        </p:txBody>
      </p:sp>
      <p:sp>
        <p:nvSpPr>
          <p:cNvPr id="7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tr-TR" sz="3200" b="0" strike="noStrike" spc="-1">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tr-TR" sz="3200" b="0" strike="noStrike" spc="-1">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tr-TR"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tr-TR" sz="4400" b="0" strike="noStrike" spc="-1">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tr-TR" sz="3200" b="0" strike="noStrike" spc="-1">
              <a:latin typeface="Arial"/>
            </a:endParaRPr>
          </a:p>
        </p:txBody>
      </p:sp>
      <p:sp>
        <p:nvSpPr>
          <p:cNvPr id="7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tr-TR" sz="3200" b="0" strike="noStrike" spc="-1">
              <a:latin typeface="Arial"/>
            </a:endParaRPr>
          </a:p>
        </p:txBody>
      </p:sp>
      <p:sp>
        <p:nvSpPr>
          <p:cNvPr id="7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tr-TR"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tr-TR" sz="4400" b="0" strike="noStrike" spc="-1">
              <a:latin typeface="Arial"/>
            </a:endParaRPr>
          </a:p>
        </p:txBody>
      </p:sp>
      <p:sp>
        <p:nvSpPr>
          <p:cNvPr id="7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tr-TR" sz="3200" b="0" strike="noStrike" spc="-1">
              <a:latin typeface="Arial"/>
            </a:endParaRPr>
          </a:p>
        </p:txBody>
      </p:sp>
      <p:sp>
        <p:nvSpPr>
          <p:cNvPr id="8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tr-TR"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tr-TR" sz="4400" b="0" strike="noStrike" spc="-1">
              <a:latin typeface="Arial"/>
            </a:endParaRPr>
          </a:p>
        </p:txBody>
      </p:sp>
      <p:sp>
        <p:nvSpPr>
          <p:cNvPr id="8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tr-TR" sz="3200" b="0" strike="noStrike" spc="-1">
              <a:latin typeface="Arial"/>
            </a:endParaRPr>
          </a:p>
        </p:txBody>
      </p:sp>
      <p:sp>
        <p:nvSpPr>
          <p:cNvPr id="8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tr-TR" sz="3200" b="0" strike="noStrike" spc="-1">
              <a:latin typeface="Arial"/>
            </a:endParaRPr>
          </a:p>
        </p:txBody>
      </p:sp>
      <p:sp>
        <p:nvSpPr>
          <p:cNvPr id="8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tr-TR" sz="3200" b="0" strike="noStrike" spc="-1">
              <a:latin typeface="Arial"/>
            </a:endParaRPr>
          </a:p>
        </p:txBody>
      </p:sp>
      <p:sp>
        <p:nvSpPr>
          <p:cNvPr id="8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tr-TR"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tr-TR" sz="4400" b="0" strike="noStrike" spc="-1">
              <a:latin typeface="Arial"/>
            </a:endParaRPr>
          </a:p>
        </p:txBody>
      </p:sp>
      <p:sp>
        <p:nvSpPr>
          <p:cNvPr id="8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tr-TR" sz="3200" b="0" strike="noStrike" spc="-1">
              <a:latin typeface="Arial"/>
            </a:endParaRPr>
          </a:p>
        </p:txBody>
      </p:sp>
      <p:sp>
        <p:nvSpPr>
          <p:cNvPr id="8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tr-TR" sz="3200" b="0" strike="noStrike" spc="-1">
              <a:latin typeface="Arial"/>
            </a:endParaRPr>
          </a:p>
        </p:txBody>
      </p:sp>
      <p:sp>
        <p:nvSpPr>
          <p:cNvPr id="8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tr-TR" sz="3200" b="0" strike="noStrike" spc="-1">
              <a:latin typeface="Arial"/>
            </a:endParaRPr>
          </a:p>
        </p:txBody>
      </p:sp>
      <p:sp>
        <p:nvSpPr>
          <p:cNvPr id="9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tr-TR" sz="3200" b="0" strike="noStrike" spc="-1">
              <a:latin typeface="Arial"/>
            </a:endParaRPr>
          </a:p>
        </p:txBody>
      </p:sp>
      <p:sp>
        <p:nvSpPr>
          <p:cNvPr id="9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tr-TR" sz="3200" b="0" strike="noStrike" spc="-1">
              <a:latin typeface="Arial"/>
            </a:endParaRPr>
          </a:p>
        </p:txBody>
      </p:sp>
      <p:sp>
        <p:nvSpPr>
          <p:cNvPr id="9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tr-T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tr-TR" sz="4400" b="0" strike="noStrike" spc="-1">
              <a:latin typeface="Arial"/>
            </a:endParaRPr>
          </a:p>
        </p:txBody>
      </p:sp>
      <p:sp>
        <p:nvSpPr>
          <p:cNvPr id="1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tr-T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tr-TR" sz="4400" b="0" strike="noStrike" spc="-1">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tr-TR" sz="3200" b="0" strike="noStrike" spc="-1">
              <a:latin typeface="Arial"/>
            </a:endParaRPr>
          </a:p>
        </p:txBody>
      </p:sp>
      <p:sp>
        <p:nvSpPr>
          <p:cNvPr id="1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tr-T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tr-T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tr-T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tr-TR" sz="4400" b="0" strike="noStrike" spc="-1">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tr-TR" sz="3200" b="0" strike="noStrike" spc="-1">
              <a:latin typeface="Arial"/>
            </a:endParaRPr>
          </a:p>
        </p:txBody>
      </p:sp>
      <p:sp>
        <p:nvSpPr>
          <p:cNvPr id="2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tr-TR" sz="3200" b="0" strike="noStrike" spc="-1">
              <a:latin typeface="Arial"/>
            </a:endParaRPr>
          </a:p>
        </p:txBody>
      </p:sp>
      <p:sp>
        <p:nvSpPr>
          <p:cNvPr id="2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tr-T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tr-TR" sz="4400" b="0" strike="noStrike" spc="-1">
              <a:latin typeface="Arial"/>
            </a:endParaRPr>
          </a:p>
        </p:txBody>
      </p:sp>
      <p:sp>
        <p:nvSpPr>
          <p:cNvPr id="2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tr-TR"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tr-TR" sz="3200" b="0" strike="noStrike" spc="-1">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tr-T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tr-TR" sz="4400" b="0" strike="noStrike" spc="-1">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tr-TR" sz="3200" b="0" strike="noStrike" spc="-1">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tr-TR" sz="3200" b="0" strike="noStrike" spc="-1">
              <a:latin typeface="Arial"/>
            </a:endParaRPr>
          </a:p>
        </p:txBody>
      </p:sp>
      <p:sp>
        <p:nvSpPr>
          <p:cNvPr id="3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tr-T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CustomShape 1" hidden="1"/>
          <p:cNvSpPr/>
          <p:nvPr/>
        </p:nvSpPr>
        <p:spPr>
          <a:xfrm>
            <a:off x="0" y="6477120"/>
            <a:ext cx="9142200" cy="379080"/>
          </a:xfrm>
          <a:prstGeom prst="rect">
            <a:avLst/>
          </a:prstGeom>
          <a:solidFill>
            <a:srgbClr val="254061"/>
          </a:solidFill>
          <a:ln w="9360">
            <a:solidFill>
              <a:srgbClr val="000000"/>
            </a:solidFill>
            <a:miter/>
          </a:ln>
        </p:spPr>
        <p:style>
          <a:lnRef idx="0">
            <a:scrgbClr r="0" g="0" b="0"/>
          </a:lnRef>
          <a:fillRef idx="0">
            <a:scrgbClr r="0" g="0" b="0"/>
          </a:fillRef>
          <a:effectRef idx="0">
            <a:scrgbClr r="0" g="0" b="0"/>
          </a:effectRef>
          <a:fontRef idx="minor"/>
        </p:style>
      </p:sp>
      <p:sp>
        <p:nvSpPr>
          <p:cNvPr id="14" name="CustomShape 2" hidden="1"/>
          <p:cNvSpPr/>
          <p:nvPr/>
        </p:nvSpPr>
        <p:spPr>
          <a:xfrm>
            <a:off x="0" y="10440"/>
            <a:ext cx="9142200" cy="760320"/>
          </a:xfrm>
          <a:prstGeom prst="rect">
            <a:avLst/>
          </a:prstGeom>
          <a:gradFill rotWithShape="0">
            <a:gsLst>
              <a:gs pos="0">
                <a:srgbClr val="215968"/>
              </a:gs>
              <a:gs pos="100000">
                <a:srgbClr val="376092"/>
              </a:gs>
            </a:gsLst>
            <a:lin ang="0"/>
          </a:gradFill>
          <a:ln w="9360">
            <a:solidFill>
              <a:srgbClr val="000000"/>
            </a:solidFill>
            <a:miter/>
          </a:ln>
        </p:spPr>
        <p:style>
          <a:lnRef idx="0">
            <a:scrgbClr r="0" g="0" b="0"/>
          </a:lnRef>
          <a:fillRef idx="0">
            <a:scrgbClr r="0" g="0" b="0"/>
          </a:fillRef>
          <a:effectRef idx="0">
            <a:scrgbClr r="0" g="0" b="0"/>
          </a:effectRef>
          <a:fontRef idx="minor"/>
        </p:style>
      </p:sp>
      <p:sp>
        <p:nvSpPr>
          <p:cNvPr id="2" name="CustomShape 3" hidden="1"/>
          <p:cNvSpPr/>
          <p:nvPr/>
        </p:nvSpPr>
        <p:spPr>
          <a:xfrm>
            <a:off x="1447920" y="6536520"/>
            <a:ext cx="3122280" cy="2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tr-TR" sz="1200" b="1" strike="noStrike" spc="-1">
                <a:solidFill>
                  <a:srgbClr val="FFFFFF"/>
                </a:solidFill>
                <a:latin typeface="Arial"/>
                <a:ea typeface="바탕"/>
              </a:rPr>
              <a:t>GTÜ - Bilgisayar Mühendisliği Bölümü</a:t>
            </a:r>
            <a:endParaRPr lang="tr-TR" sz="1200" b="0" strike="noStrike" spc="-1">
              <a:latin typeface="Arial"/>
            </a:endParaRPr>
          </a:p>
        </p:txBody>
      </p:sp>
      <p:pic>
        <p:nvPicPr>
          <p:cNvPr id="3" name="Picture 15"/>
          <p:cNvPicPr/>
          <p:nvPr/>
        </p:nvPicPr>
        <p:blipFill>
          <a:blip r:embed="rId14"/>
          <a:stretch/>
        </p:blipFill>
        <p:spPr>
          <a:xfrm>
            <a:off x="81720" y="5867280"/>
            <a:ext cx="983160" cy="983160"/>
          </a:xfrm>
          <a:prstGeom prst="rect">
            <a:avLst/>
          </a:prstGeom>
          <a:ln>
            <a:noFill/>
          </a:ln>
        </p:spPr>
      </p:pic>
      <p:pic>
        <p:nvPicPr>
          <p:cNvPr id="4" name="Picture 16"/>
          <p:cNvPicPr/>
          <p:nvPr/>
        </p:nvPicPr>
        <p:blipFill>
          <a:blip r:embed="rId15"/>
          <a:stretch/>
        </p:blipFill>
        <p:spPr>
          <a:xfrm>
            <a:off x="8001000" y="43920"/>
            <a:ext cx="1108080" cy="693360"/>
          </a:xfrm>
          <a:prstGeom prst="rect">
            <a:avLst/>
          </a:prstGeom>
          <a:ln>
            <a:noFill/>
          </a:ln>
        </p:spPr>
      </p:pic>
      <p:sp>
        <p:nvSpPr>
          <p:cNvPr id="5" name="CustomShape 4" hidden="1"/>
          <p:cNvSpPr/>
          <p:nvPr/>
        </p:nvSpPr>
        <p:spPr>
          <a:xfrm>
            <a:off x="4572000" y="6528960"/>
            <a:ext cx="3122280" cy="2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tr-TR" sz="1200" b="1" strike="noStrike" spc="-1">
                <a:solidFill>
                  <a:srgbClr val="FFFFFF"/>
                </a:solidFill>
                <a:latin typeface="Arial"/>
                <a:ea typeface="바탕"/>
              </a:rPr>
              <a:t>BİL 495/496 Bitirme Projesi </a:t>
            </a:r>
            <a:endParaRPr lang="tr-TR" sz="1200" b="0" strike="noStrike" spc="-1">
              <a:latin typeface="Arial"/>
            </a:endParaRPr>
          </a:p>
        </p:txBody>
      </p:sp>
      <p:sp>
        <p:nvSpPr>
          <p:cNvPr id="6" name="CustomShape 5"/>
          <p:cNvSpPr/>
          <p:nvPr/>
        </p:nvSpPr>
        <p:spPr>
          <a:xfrm>
            <a:off x="5943600" y="200160"/>
            <a:ext cx="2741400" cy="2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tr-TR" sz="1000" b="1" strike="noStrike" spc="-1">
                <a:solidFill>
                  <a:srgbClr val="FFFFCC"/>
                </a:solidFill>
                <a:latin typeface="Tahoma"/>
                <a:ea typeface="DejaVu Sans"/>
              </a:rPr>
              <a:t>Bilgisayar Mühendisliği Bölümü</a:t>
            </a:r>
            <a:endParaRPr lang="tr-TR" sz="1000" b="0" strike="noStrike" spc="-1">
              <a:latin typeface="Arial"/>
            </a:endParaRPr>
          </a:p>
        </p:txBody>
      </p:sp>
      <p:sp>
        <p:nvSpPr>
          <p:cNvPr id="7" name="CustomShape 6"/>
          <p:cNvSpPr/>
          <p:nvPr/>
        </p:nvSpPr>
        <p:spPr>
          <a:xfrm>
            <a:off x="0" y="10440"/>
            <a:ext cx="9142200" cy="760320"/>
          </a:xfrm>
          <a:prstGeom prst="rect">
            <a:avLst/>
          </a:prstGeom>
          <a:gradFill rotWithShape="0">
            <a:gsLst>
              <a:gs pos="0">
                <a:srgbClr val="376092"/>
              </a:gs>
              <a:gs pos="100000">
                <a:srgbClr val="215968"/>
              </a:gs>
            </a:gsLst>
            <a:lin ang="0"/>
          </a:gradFill>
          <a:ln w="9360">
            <a:solidFill>
              <a:srgbClr val="000000"/>
            </a:solidFill>
            <a:miter/>
          </a:ln>
        </p:spPr>
        <p:style>
          <a:lnRef idx="0">
            <a:scrgbClr r="0" g="0" b="0"/>
          </a:lnRef>
          <a:fillRef idx="0">
            <a:scrgbClr r="0" g="0" b="0"/>
          </a:fillRef>
          <a:effectRef idx="0">
            <a:scrgbClr r="0" g="0" b="0"/>
          </a:effectRef>
          <a:fontRef idx="minor"/>
        </p:style>
      </p:sp>
      <p:sp>
        <p:nvSpPr>
          <p:cNvPr id="8" name="CustomShape 7"/>
          <p:cNvSpPr/>
          <p:nvPr/>
        </p:nvSpPr>
        <p:spPr>
          <a:xfrm>
            <a:off x="0" y="6477120"/>
            <a:ext cx="9142200" cy="379080"/>
          </a:xfrm>
          <a:prstGeom prst="rect">
            <a:avLst/>
          </a:prstGeom>
          <a:solidFill>
            <a:srgbClr val="254061"/>
          </a:solidFill>
          <a:ln w="9360">
            <a:solidFill>
              <a:srgbClr val="000000"/>
            </a:solidFill>
            <a:miter/>
          </a:ln>
        </p:spPr>
        <p:style>
          <a:lnRef idx="0">
            <a:scrgbClr r="0" g="0" b="0"/>
          </a:lnRef>
          <a:fillRef idx="0">
            <a:scrgbClr r="0" g="0" b="0"/>
          </a:fillRef>
          <a:effectRef idx="0">
            <a:scrgbClr r="0" g="0" b="0"/>
          </a:effectRef>
          <a:fontRef idx="minor"/>
        </p:style>
      </p:sp>
      <p:pic>
        <p:nvPicPr>
          <p:cNvPr id="9" name="Picture 15"/>
          <p:cNvPicPr/>
          <p:nvPr/>
        </p:nvPicPr>
        <p:blipFill>
          <a:blip r:embed="rId14"/>
          <a:stretch/>
        </p:blipFill>
        <p:spPr>
          <a:xfrm>
            <a:off x="152280" y="5715000"/>
            <a:ext cx="1141200" cy="1141200"/>
          </a:xfrm>
          <a:prstGeom prst="rect">
            <a:avLst/>
          </a:prstGeom>
          <a:ln>
            <a:noFill/>
          </a:ln>
        </p:spPr>
      </p:pic>
      <p:pic>
        <p:nvPicPr>
          <p:cNvPr id="10" name="Picture 16"/>
          <p:cNvPicPr/>
          <p:nvPr/>
        </p:nvPicPr>
        <p:blipFill>
          <a:blip r:embed="rId16"/>
          <a:stretch/>
        </p:blipFill>
        <p:spPr>
          <a:xfrm>
            <a:off x="3276720" y="179640"/>
            <a:ext cx="2784960" cy="1743120"/>
          </a:xfrm>
          <a:prstGeom prst="rect">
            <a:avLst/>
          </a:prstGeom>
          <a:ln>
            <a:noFill/>
          </a:ln>
        </p:spPr>
      </p:pic>
      <p:sp>
        <p:nvSpPr>
          <p:cNvPr id="11" name="PlaceHolder 8"/>
          <p:cNvSpPr>
            <a:spLocks noGrp="1"/>
          </p:cNvSpPr>
          <p:nvPr>
            <p:ph type="title"/>
          </p:nvPr>
        </p:nvSpPr>
        <p:spPr>
          <a:xfrm>
            <a:off x="457200" y="273600"/>
            <a:ext cx="8229240" cy="1144800"/>
          </a:xfrm>
          <a:prstGeom prst="rect">
            <a:avLst/>
          </a:prstGeom>
        </p:spPr>
        <p:txBody>
          <a:bodyPr lIns="0" tIns="0" rIns="0" bIns="0" anchor="ctr"/>
          <a:lstStyle/>
          <a:p>
            <a:pPr algn="ctr"/>
            <a:r>
              <a:rPr lang="tr-TR" sz="4400" b="0" strike="noStrike" spc="-1">
                <a:latin typeface="Arial"/>
              </a:rPr>
              <a:t>Click to edit the title text format</a:t>
            </a:r>
          </a:p>
        </p:txBody>
      </p:sp>
      <p:sp>
        <p:nvSpPr>
          <p:cNvPr id="12" name="PlaceHolder 9"/>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tr-TR"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tr-TR" sz="2800" b="0" strike="noStrike" spc="-1">
                <a:latin typeface="Arial"/>
              </a:rPr>
              <a:t>Second Outline Level</a:t>
            </a:r>
          </a:p>
          <a:p>
            <a:pPr marL="1296000" lvl="2" indent="-288000">
              <a:spcBef>
                <a:spcPts val="850"/>
              </a:spcBef>
              <a:buClr>
                <a:srgbClr val="000000"/>
              </a:buClr>
              <a:buSzPct val="45000"/>
              <a:buFont typeface="Wingdings" charset="2"/>
              <a:buChar char=""/>
            </a:pPr>
            <a:r>
              <a:rPr lang="tr-TR" sz="2400" b="0" strike="noStrike" spc="-1">
                <a:latin typeface="Arial"/>
              </a:rPr>
              <a:t>Third Outline Level</a:t>
            </a:r>
          </a:p>
          <a:p>
            <a:pPr marL="1728000" lvl="3" indent="-216000">
              <a:spcBef>
                <a:spcPts val="567"/>
              </a:spcBef>
              <a:buClr>
                <a:srgbClr val="000000"/>
              </a:buClr>
              <a:buSzPct val="75000"/>
              <a:buFont typeface="Symbol" charset="2"/>
              <a:buChar char=""/>
            </a:pPr>
            <a:r>
              <a:rPr lang="tr-TR" sz="2000" b="0" strike="noStrike" spc="-1">
                <a:latin typeface="Arial"/>
              </a:rPr>
              <a:t>Fourth Outline Level</a:t>
            </a:r>
          </a:p>
          <a:p>
            <a:pPr marL="2160000" lvl="4" indent="-216000">
              <a:spcBef>
                <a:spcPts val="283"/>
              </a:spcBef>
              <a:buClr>
                <a:srgbClr val="000000"/>
              </a:buClr>
              <a:buSzPct val="45000"/>
              <a:buFont typeface="Wingdings" charset="2"/>
              <a:buChar char=""/>
            </a:pPr>
            <a:r>
              <a:rPr lang="tr-TR" sz="2000" b="0" strike="noStrike" spc="-1">
                <a:latin typeface="Arial"/>
              </a:rPr>
              <a:t>Fifth Outline Level</a:t>
            </a:r>
          </a:p>
          <a:p>
            <a:pPr marL="2592000" lvl="5" indent="-216000">
              <a:spcBef>
                <a:spcPts val="283"/>
              </a:spcBef>
              <a:buClr>
                <a:srgbClr val="000000"/>
              </a:buClr>
              <a:buSzPct val="45000"/>
              <a:buFont typeface="Wingdings" charset="2"/>
              <a:buChar char=""/>
            </a:pPr>
            <a:r>
              <a:rPr lang="tr-TR" sz="2000" b="0" strike="noStrike" spc="-1">
                <a:latin typeface="Arial"/>
              </a:rPr>
              <a:t>Sixth Outline Level</a:t>
            </a:r>
          </a:p>
          <a:p>
            <a:pPr marL="3024000" lvl="6" indent="-216000">
              <a:spcBef>
                <a:spcPts val="283"/>
              </a:spcBef>
              <a:buClr>
                <a:srgbClr val="000000"/>
              </a:buClr>
              <a:buSzPct val="45000"/>
              <a:buFont typeface="Wingdings" charset="2"/>
              <a:buChar char=""/>
            </a:pPr>
            <a:r>
              <a:rPr lang="tr-TR"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 name="CustomShape 1"/>
          <p:cNvSpPr/>
          <p:nvPr/>
        </p:nvSpPr>
        <p:spPr>
          <a:xfrm>
            <a:off x="0" y="6477120"/>
            <a:ext cx="9142200" cy="379080"/>
          </a:xfrm>
          <a:prstGeom prst="rect">
            <a:avLst/>
          </a:prstGeom>
          <a:solidFill>
            <a:srgbClr val="254061"/>
          </a:solidFill>
          <a:ln w="9360">
            <a:solidFill>
              <a:srgbClr val="000000"/>
            </a:solidFill>
            <a:miter/>
          </a:ln>
        </p:spPr>
        <p:style>
          <a:lnRef idx="0">
            <a:scrgbClr r="0" g="0" b="0"/>
          </a:lnRef>
          <a:fillRef idx="0">
            <a:scrgbClr r="0" g="0" b="0"/>
          </a:fillRef>
          <a:effectRef idx="0">
            <a:scrgbClr r="0" g="0" b="0"/>
          </a:effectRef>
          <a:fontRef idx="minor"/>
        </p:style>
      </p:sp>
      <p:sp>
        <p:nvSpPr>
          <p:cNvPr id="50" name="CustomShape 2"/>
          <p:cNvSpPr/>
          <p:nvPr/>
        </p:nvSpPr>
        <p:spPr>
          <a:xfrm>
            <a:off x="0" y="10440"/>
            <a:ext cx="9142200" cy="760320"/>
          </a:xfrm>
          <a:prstGeom prst="rect">
            <a:avLst/>
          </a:prstGeom>
          <a:gradFill rotWithShape="0">
            <a:gsLst>
              <a:gs pos="0">
                <a:srgbClr val="215968"/>
              </a:gs>
              <a:gs pos="100000">
                <a:srgbClr val="376092"/>
              </a:gs>
            </a:gsLst>
            <a:lin ang="0"/>
          </a:gradFill>
          <a:ln w="9360">
            <a:solidFill>
              <a:srgbClr val="000000"/>
            </a:solidFill>
            <a:miter/>
          </a:ln>
        </p:spPr>
        <p:style>
          <a:lnRef idx="0">
            <a:scrgbClr r="0" g="0" b="0"/>
          </a:lnRef>
          <a:fillRef idx="0">
            <a:scrgbClr r="0" g="0" b="0"/>
          </a:fillRef>
          <a:effectRef idx="0">
            <a:scrgbClr r="0" g="0" b="0"/>
          </a:effectRef>
          <a:fontRef idx="minor"/>
        </p:style>
      </p:sp>
      <p:sp>
        <p:nvSpPr>
          <p:cNvPr id="51" name="CustomShape 3"/>
          <p:cNvSpPr/>
          <p:nvPr/>
        </p:nvSpPr>
        <p:spPr>
          <a:xfrm>
            <a:off x="1447920" y="6536520"/>
            <a:ext cx="3122280" cy="2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tr-TR" sz="1200" b="1" strike="noStrike" spc="-1">
                <a:solidFill>
                  <a:srgbClr val="FFFFFF"/>
                </a:solidFill>
                <a:latin typeface="Arial"/>
                <a:ea typeface="바탕"/>
              </a:rPr>
              <a:t>GTÜ - Bilgisayar Mühendisliği Bölümü</a:t>
            </a:r>
            <a:endParaRPr lang="tr-TR" sz="1200" b="0" strike="noStrike" spc="-1">
              <a:latin typeface="Arial"/>
            </a:endParaRPr>
          </a:p>
        </p:txBody>
      </p:sp>
      <p:pic>
        <p:nvPicPr>
          <p:cNvPr id="52" name="Picture 15"/>
          <p:cNvPicPr/>
          <p:nvPr/>
        </p:nvPicPr>
        <p:blipFill>
          <a:blip r:embed="rId14"/>
          <a:stretch/>
        </p:blipFill>
        <p:spPr>
          <a:xfrm>
            <a:off x="81720" y="5867280"/>
            <a:ext cx="983160" cy="983160"/>
          </a:xfrm>
          <a:prstGeom prst="rect">
            <a:avLst/>
          </a:prstGeom>
          <a:ln>
            <a:noFill/>
          </a:ln>
        </p:spPr>
      </p:pic>
      <p:pic>
        <p:nvPicPr>
          <p:cNvPr id="53" name="Picture 16"/>
          <p:cNvPicPr/>
          <p:nvPr/>
        </p:nvPicPr>
        <p:blipFill>
          <a:blip r:embed="rId15"/>
          <a:stretch/>
        </p:blipFill>
        <p:spPr>
          <a:xfrm>
            <a:off x="8001000" y="43920"/>
            <a:ext cx="1108080" cy="693360"/>
          </a:xfrm>
          <a:prstGeom prst="rect">
            <a:avLst/>
          </a:prstGeom>
          <a:ln>
            <a:noFill/>
          </a:ln>
        </p:spPr>
      </p:pic>
      <p:sp>
        <p:nvSpPr>
          <p:cNvPr id="54" name="CustomShape 4"/>
          <p:cNvSpPr/>
          <p:nvPr/>
        </p:nvSpPr>
        <p:spPr>
          <a:xfrm>
            <a:off x="4572000" y="6528960"/>
            <a:ext cx="3122280" cy="2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tr-TR" sz="1200" b="1" strike="noStrike" spc="-1">
                <a:solidFill>
                  <a:srgbClr val="FFFFFF"/>
                </a:solidFill>
                <a:latin typeface="Arial"/>
                <a:ea typeface="바탕"/>
              </a:rPr>
              <a:t>BİL 495/496 Bitirme Projesi </a:t>
            </a:r>
            <a:endParaRPr lang="tr-TR" sz="1200" b="0" strike="noStrike" spc="-1">
              <a:latin typeface="Arial"/>
            </a:endParaRPr>
          </a:p>
        </p:txBody>
      </p:sp>
      <p:sp>
        <p:nvSpPr>
          <p:cNvPr id="55" name="PlaceHolder 5"/>
          <p:cNvSpPr>
            <a:spLocks noGrp="1"/>
          </p:cNvSpPr>
          <p:nvPr>
            <p:ph type="title"/>
          </p:nvPr>
        </p:nvSpPr>
        <p:spPr>
          <a:xfrm>
            <a:off x="457200" y="273600"/>
            <a:ext cx="8229240" cy="1144800"/>
          </a:xfrm>
          <a:prstGeom prst="rect">
            <a:avLst/>
          </a:prstGeom>
        </p:spPr>
        <p:txBody>
          <a:bodyPr lIns="0" tIns="0" rIns="0" bIns="0" anchor="ctr"/>
          <a:lstStyle/>
          <a:p>
            <a:pPr algn="ctr"/>
            <a:r>
              <a:rPr lang="tr-TR" sz="4400" b="0" strike="noStrike" spc="-1">
                <a:latin typeface="Arial"/>
              </a:rPr>
              <a:t>Click to edit the title text format</a:t>
            </a:r>
          </a:p>
        </p:txBody>
      </p:sp>
      <p:sp>
        <p:nvSpPr>
          <p:cNvPr id="56" name="PlaceHolder 6"/>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tr-TR"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tr-TR" sz="2800" b="0" strike="noStrike" spc="-1">
                <a:latin typeface="Arial"/>
              </a:rPr>
              <a:t>Second Outline Level</a:t>
            </a:r>
          </a:p>
          <a:p>
            <a:pPr marL="1296000" lvl="2" indent="-288000">
              <a:spcBef>
                <a:spcPts val="850"/>
              </a:spcBef>
              <a:buClr>
                <a:srgbClr val="000000"/>
              </a:buClr>
              <a:buSzPct val="45000"/>
              <a:buFont typeface="Wingdings" charset="2"/>
              <a:buChar char=""/>
            </a:pPr>
            <a:r>
              <a:rPr lang="tr-TR" sz="2400" b="0" strike="noStrike" spc="-1">
                <a:latin typeface="Arial"/>
              </a:rPr>
              <a:t>Third Outline Level</a:t>
            </a:r>
          </a:p>
          <a:p>
            <a:pPr marL="1728000" lvl="3" indent="-216000">
              <a:spcBef>
                <a:spcPts val="567"/>
              </a:spcBef>
              <a:buClr>
                <a:srgbClr val="000000"/>
              </a:buClr>
              <a:buSzPct val="75000"/>
              <a:buFont typeface="Symbol" charset="2"/>
              <a:buChar char=""/>
            </a:pPr>
            <a:r>
              <a:rPr lang="tr-TR" sz="2000" b="0" strike="noStrike" spc="-1">
                <a:latin typeface="Arial"/>
              </a:rPr>
              <a:t>Fourth Outline Level</a:t>
            </a:r>
          </a:p>
          <a:p>
            <a:pPr marL="2160000" lvl="4" indent="-216000">
              <a:spcBef>
                <a:spcPts val="283"/>
              </a:spcBef>
              <a:buClr>
                <a:srgbClr val="000000"/>
              </a:buClr>
              <a:buSzPct val="45000"/>
              <a:buFont typeface="Wingdings" charset="2"/>
              <a:buChar char=""/>
            </a:pPr>
            <a:r>
              <a:rPr lang="tr-TR" sz="2000" b="0" strike="noStrike" spc="-1">
                <a:latin typeface="Arial"/>
              </a:rPr>
              <a:t>Fifth Outline Level</a:t>
            </a:r>
          </a:p>
          <a:p>
            <a:pPr marL="2592000" lvl="5" indent="-216000">
              <a:spcBef>
                <a:spcPts val="283"/>
              </a:spcBef>
              <a:buClr>
                <a:srgbClr val="000000"/>
              </a:buClr>
              <a:buSzPct val="45000"/>
              <a:buFont typeface="Wingdings" charset="2"/>
              <a:buChar char=""/>
            </a:pPr>
            <a:r>
              <a:rPr lang="tr-TR" sz="2000" b="0" strike="noStrike" spc="-1">
                <a:latin typeface="Arial"/>
              </a:rPr>
              <a:t>Sixth Outline Level</a:t>
            </a:r>
          </a:p>
          <a:p>
            <a:pPr marL="3024000" lvl="6" indent="-216000">
              <a:spcBef>
                <a:spcPts val="283"/>
              </a:spcBef>
              <a:buClr>
                <a:srgbClr val="000000"/>
              </a:buClr>
              <a:buSzPct val="45000"/>
              <a:buFont typeface="Wingdings" charset="2"/>
              <a:buChar char=""/>
            </a:pPr>
            <a:r>
              <a:rPr lang="tr-TR"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drh0use1/cse495-graduation-project"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152280" y="2209680"/>
            <a:ext cx="8761320" cy="152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tr-TR" sz="3600" b="0" strike="noStrike" spc="-1">
                <a:solidFill>
                  <a:srgbClr val="000000"/>
                </a:solidFill>
                <a:latin typeface="Arial"/>
                <a:ea typeface="Arial"/>
              </a:rPr>
              <a:t>Hiperspektral Görüntülerde Bağlama Duyarlı Dikkat Ağı (CAAN) İle İçerik Tabanlı Görüntü Alımı</a:t>
            </a:r>
            <a:endParaRPr lang="tr-TR" sz="3600" b="0" strike="noStrike" spc="-1">
              <a:latin typeface="Arial"/>
            </a:endParaRPr>
          </a:p>
        </p:txBody>
      </p:sp>
      <p:sp>
        <p:nvSpPr>
          <p:cNvPr id="100" name="CustomShape 2"/>
          <p:cNvSpPr/>
          <p:nvPr/>
        </p:nvSpPr>
        <p:spPr>
          <a:xfrm>
            <a:off x="1260360" y="3959280"/>
            <a:ext cx="6399000" cy="342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algn="ctr">
              <a:lnSpc>
                <a:spcPct val="80000"/>
              </a:lnSpc>
            </a:pPr>
            <a:endParaRPr lang="tr-TR" sz="1800" b="0" strike="noStrike" spc="-1">
              <a:latin typeface="Arial"/>
            </a:endParaRPr>
          </a:p>
          <a:p>
            <a:pPr algn="ctr">
              <a:lnSpc>
                <a:spcPct val="80000"/>
              </a:lnSpc>
            </a:pPr>
            <a:r>
              <a:rPr lang="tr-TR" sz="2000" b="1" strike="noStrike" spc="-1" dirty="0">
                <a:solidFill>
                  <a:srgbClr val="000000"/>
                </a:solidFill>
                <a:latin typeface="Arial"/>
                <a:ea typeface="DejaVu Sans"/>
              </a:rPr>
              <a:t>BIL 495</a:t>
            </a:r>
            <a:endParaRPr lang="tr-TR" sz="2000" b="0" strike="noStrike" spc="-1" dirty="0">
              <a:latin typeface="Arial"/>
            </a:endParaRPr>
          </a:p>
          <a:p>
            <a:pPr algn="ctr">
              <a:lnSpc>
                <a:spcPct val="80000"/>
              </a:lnSpc>
            </a:pPr>
            <a:r>
              <a:rPr lang="tr-TR" sz="2000" b="1" strike="noStrike" spc="-1" dirty="0">
                <a:solidFill>
                  <a:srgbClr val="000000"/>
                </a:solidFill>
                <a:latin typeface="Arial"/>
                <a:ea typeface="DejaVu Sans"/>
              </a:rPr>
              <a:t>Son Sunum</a:t>
            </a:r>
            <a:endParaRPr lang="tr-TR" sz="2000" b="0" strike="noStrike" spc="-1" dirty="0">
              <a:latin typeface="Arial"/>
            </a:endParaRPr>
          </a:p>
          <a:p>
            <a:pPr algn="ctr">
              <a:lnSpc>
                <a:spcPct val="80000"/>
              </a:lnSpc>
            </a:pPr>
            <a:endParaRPr lang="tr-TR" sz="2000" b="0" strike="noStrike" spc="-1">
              <a:latin typeface="Arial"/>
            </a:endParaRPr>
          </a:p>
          <a:p>
            <a:pPr algn="ctr">
              <a:lnSpc>
                <a:spcPct val="80000"/>
              </a:lnSpc>
            </a:pPr>
            <a:endParaRPr lang="tr-TR" sz="2000" b="0" strike="noStrike" spc="-1">
              <a:latin typeface="Arial"/>
            </a:endParaRPr>
          </a:p>
          <a:p>
            <a:pPr algn="ctr">
              <a:lnSpc>
                <a:spcPct val="80000"/>
              </a:lnSpc>
            </a:pPr>
            <a:r>
              <a:rPr lang="tr-TR" sz="2000" b="1" strike="noStrike" spc="-1" dirty="0" err="1">
                <a:solidFill>
                  <a:srgbClr val="000000"/>
                </a:solidFill>
                <a:latin typeface="Arial"/>
                <a:ea typeface="DejaVu Sans"/>
              </a:rPr>
              <a:t>Ahmed</a:t>
            </a:r>
            <a:r>
              <a:rPr lang="tr-TR" sz="2000" b="1" strike="noStrike" spc="-1" dirty="0">
                <a:solidFill>
                  <a:srgbClr val="000000"/>
                </a:solidFill>
                <a:latin typeface="Arial"/>
                <a:ea typeface="DejaVu Sans"/>
              </a:rPr>
              <a:t> Semih ÖZMEKİK</a:t>
            </a:r>
            <a:endParaRPr lang="tr-TR" sz="2000" b="0" strike="noStrike" spc="-1" dirty="0">
              <a:latin typeface="Arial"/>
            </a:endParaRPr>
          </a:p>
          <a:p>
            <a:pPr algn="ctr">
              <a:lnSpc>
                <a:spcPct val="80000"/>
              </a:lnSpc>
            </a:pPr>
            <a:endParaRPr lang="tr-TR" sz="2000" b="0" strike="noStrike" spc="-1">
              <a:latin typeface="Arial"/>
            </a:endParaRPr>
          </a:p>
          <a:p>
            <a:pPr algn="ctr">
              <a:lnSpc>
                <a:spcPct val="80000"/>
              </a:lnSpc>
            </a:pPr>
            <a:r>
              <a:rPr lang="tr-TR" sz="2000" b="1" strike="noStrike" spc="-1" dirty="0">
                <a:solidFill>
                  <a:srgbClr val="000000"/>
                </a:solidFill>
                <a:latin typeface="Arial"/>
                <a:ea typeface="DejaVu Sans"/>
              </a:rPr>
              <a:t>Proje Danışmanı: Prof. Dr. </a:t>
            </a:r>
            <a:r>
              <a:rPr lang="tr-TR" sz="2000" b="1" strike="noStrike" spc="-1" dirty="0" err="1">
                <a:solidFill>
                  <a:srgbClr val="000000"/>
                </a:solidFill>
                <a:latin typeface="Arial"/>
                <a:ea typeface="DejaVu Sans"/>
              </a:rPr>
              <a:t>Erchan</a:t>
            </a:r>
            <a:r>
              <a:rPr lang="tr-TR" sz="2000" b="1" strike="noStrike" spc="-1" dirty="0">
                <a:solidFill>
                  <a:srgbClr val="000000"/>
                </a:solidFill>
                <a:latin typeface="Arial"/>
                <a:ea typeface="DejaVu Sans"/>
              </a:rPr>
              <a:t> </a:t>
            </a:r>
            <a:r>
              <a:rPr lang="tr-TR" sz="2000" b="1" strike="noStrike" spc="-1" dirty="0" err="1">
                <a:solidFill>
                  <a:srgbClr val="000000"/>
                </a:solidFill>
                <a:latin typeface="Arial"/>
                <a:ea typeface="DejaVu Sans"/>
              </a:rPr>
              <a:t>Aptoula</a:t>
            </a:r>
            <a:endParaRPr lang="tr-TR" sz="2000" b="0" strike="noStrike" spc="-1" dirty="0" err="1">
              <a:latin typeface="Arial"/>
            </a:endParaRPr>
          </a:p>
          <a:p>
            <a:pPr algn="ctr">
              <a:lnSpc>
                <a:spcPct val="80000"/>
              </a:lnSpc>
            </a:pPr>
            <a:r>
              <a:rPr lang="tr-TR" sz="2000" b="1" spc="-1" dirty="0">
                <a:solidFill>
                  <a:srgbClr val="000000"/>
                </a:solidFill>
                <a:latin typeface="Arial"/>
                <a:ea typeface="DejaVu Sans"/>
              </a:rPr>
              <a:t>Ocak</a:t>
            </a:r>
            <a:r>
              <a:rPr lang="tr-TR" sz="2000" b="1" strike="noStrike" spc="-1" dirty="0">
                <a:solidFill>
                  <a:srgbClr val="000000"/>
                </a:solidFill>
                <a:latin typeface="Arial"/>
                <a:ea typeface="DejaVu Sans"/>
              </a:rPr>
              <a:t> </a:t>
            </a:r>
            <a:r>
              <a:rPr lang="tr-TR" b="1" spc="-1" dirty="0">
                <a:solidFill>
                  <a:srgbClr val="000000"/>
                </a:solidFill>
                <a:latin typeface="Arial"/>
                <a:ea typeface="DejaVu Sans"/>
              </a:rPr>
              <a:t>2021</a:t>
            </a:r>
            <a:endParaRPr lang="tr-TR"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152280" y="106200"/>
            <a:ext cx="78469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tr-TR" sz="4400" b="0" strike="noStrike" spc="-1">
                <a:solidFill>
                  <a:srgbClr val="FFFFFF"/>
                </a:solidFill>
                <a:latin typeface="Arial"/>
                <a:ea typeface="DejaVu Sans"/>
              </a:rPr>
              <a:t>Yapılanlar</a:t>
            </a:r>
            <a:endParaRPr lang="tr-TR" sz="4400" b="0" strike="noStrike" spc="-1">
              <a:latin typeface="Arial"/>
            </a:endParaRPr>
          </a:p>
        </p:txBody>
      </p:sp>
      <p:sp>
        <p:nvSpPr>
          <p:cNvPr id="157" name="CustomShape 2"/>
          <p:cNvSpPr/>
          <p:nvPr/>
        </p:nvSpPr>
        <p:spPr>
          <a:xfrm>
            <a:off x="5040000" y="5832000"/>
            <a:ext cx="8899200" cy="730440"/>
          </a:xfrm>
          <a:prstGeom prst="rect">
            <a:avLst/>
          </a:prstGeom>
          <a:noFill/>
          <a:ln>
            <a:noFill/>
          </a:ln>
        </p:spPr>
        <p:style>
          <a:lnRef idx="0">
            <a:scrgbClr r="0" g="0" b="0"/>
          </a:lnRef>
          <a:fillRef idx="0">
            <a:scrgbClr r="0" g="0" b="0"/>
          </a:fillRef>
          <a:effectRef idx="0">
            <a:scrgbClr r="0" g="0" b="0"/>
          </a:effectRef>
          <a:fontRef idx="minor"/>
        </p:style>
      </p:sp>
      <p:sp>
        <p:nvSpPr>
          <p:cNvPr id="158" name="CustomShape 3"/>
          <p:cNvSpPr/>
          <p:nvPr/>
        </p:nvSpPr>
        <p:spPr>
          <a:xfrm>
            <a:off x="8534520" y="6553080"/>
            <a:ext cx="455400" cy="7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33FC392-8993-47D1-A371-324DDFA4163F}" type="slidenum">
              <a:rPr lang="tr-TR" sz="1000" b="0" strike="noStrike" spc="-1">
                <a:solidFill>
                  <a:srgbClr val="FFFFE5"/>
                </a:solidFill>
                <a:latin typeface="Arial"/>
                <a:ea typeface="DejaVu Sans"/>
              </a:rPr>
              <a:t>10</a:t>
            </a:fld>
            <a:endParaRPr lang="tr-TR" sz="1000" b="0" strike="noStrike" spc="-1">
              <a:latin typeface="Arial"/>
            </a:endParaRPr>
          </a:p>
        </p:txBody>
      </p:sp>
      <p:sp>
        <p:nvSpPr>
          <p:cNvPr id="159" name="CustomShape 4"/>
          <p:cNvSpPr/>
          <p:nvPr/>
        </p:nvSpPr>
        <p:spPr>
          <a:xfrm>
            <a:off x="360000" y="970920"/>
            <a:ext cx="8727480" cy="118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tr-TR" sz="1800" b="0" strike="noStrike" spc="-1">
              <a:latin typeface="Arial"/>
            </a:endParaRPr>
          </a:p>
          <a:p>
            <a:pPr>
              <a:lnSpc>
                <a:spcPct val="100000"/>
              </a:lnSpc>
            </a:pPr>
            <a:endParaRPr lang="tr-TR" sz="1800" b="0" strike="noStrike" spc="-1">
              <a:latin typeface="Arial"/>
            </a:endParaRPr>
          </a:p>
        </p:txBody>
      </p:sp>
      <p:sp>
        <p:nvSpPr>
          <p:cNvPr id="160" name="CustomShape 5"/>
          <p:cNvSpPr/>
          <p:nvPr/>
        </p:nvSpPr>
        <p:spPr>
          <a:xfrm>
            <a:off x="415800" y="3312000"/>
            <a:ext cx="8727480" cy="913320"/>
          </a:xfrm>
          <a:prstGeom prst="rect">
            <a:avLst/>
          </a:prstGeom>
          <a:noFill/>
          <a:ln>
            <a:noFill/>
          </a:ln>
        </p:spPr>
        <p:style>
          <a:lnRef idx="0">
            <a:scrgbClr r="0" g="0" b="0"/>
          </a:lnRef>
          <a:fillRef idx="0">
            <a:scrgbClr r="0" g="0" b="0"/>
          </a:fillRef>
          <a:effectRef idx="0">
            <a:scrgbClr r="0" g="0" b="0"/>
          </a:effectRef>
          <a:fontRef idx="minor"/>
        </p:style>
      </p:sp>
      <p:sp>
        <p:nvSpPr>
          <p:cNvPr id="161" name="TextShape 6"/>
          <p:cNvSpPr txBox="1"/>
          <p:nvPr/>
        </p:nvSpPr>
        <p:spPr>
          <a:xfrm>
            <a:off x="936000" y="1584000"/>
            <a:ext cx="7416000" cy="858240"/>
          </a:xfrm>
          <a:prstGeom prst="rect">
            <a:avLst/>
          </a:prstGeom>
          <a:noFill/>
          <a:ln>
            <a:noFill/>
          </a:ln>
        </p:spPr>
        <p:txBody>
          <a:bodyPr lIns="90000" tIns="45000" rIns="90000" bIns="45000"/>
          <a:lstStyle/>
          <a:p>
            <a:pPr algn="just"/>
            <a:r>
              <a:rPr lang="tr-TR" sz="1800" b="0" strike="noStrike" spc="-1">
                <a:latin typeface="Arial"/>
                <a:ea typeface="Bitstream Vera Sans"/>
              </a:rPr>
              <a:t>2- HybridSN: Hem spektral hem uzamsal açıyı değerlendiren hibrid bir çalışma, literatürde tespit edilip hem temel bileşen analizi (PCA) uygulanarak hem de uygulanmadan test edilerek denenmiştir:</a:t>
            </a:r>
            <a:endParaRPr lang="tr-TR" sz="1800" b="0" strike="noStrike" spc="-1">
              <a:latin typeface="Arial"/>
            </a:endParaRPr>
          </a:p>
        </p:txBody>
      </p:sp>
      <p:sp>
        <p:nvSpPr>
          <p:cNvPr id="162" name="TextShape 7"/>
          <p:cNvSpPr txBox="1"/>
          <p:nvPr/>
        </p:nvSpPr>
        <p:spPr>
          <a:xfrm>
            <a:off x="418320" y="970920"/>
            <a:ext cx="8149680" cy="346680"/>
          </a:xfrm>
          <a:prstGeom prst="rect">
            <a:avLst/>
          </a:prstGeom>
          <a:noFill/>
          <a:ln>
            <a:noFill/>
          </a:ln>
        </p:spPr>
        <p:txBody>
          <a:bodyPr lIns="90000" tIns="45000" rIns="90000" bIns="45000"/>
          <a:lstStyle/>
          <a:p>
            <a:r>
              <a:rPr lang="tr-TR" sz="1800" b="0" strike="noStrike" spc="-1">
                <a:latin typeface="Arial"/>
                <a:ea typeface="Bitstream Vera Sans"/>
              </a:rPr>
              <a:t>Sistemdeki başarım skorlarını arttırmak üzere iki farklı ağ mimarisi denenmiştir.</a:t>
            </a:r>
            <a:endParaRPr lang="tr-TR" sz="1800" b="0" strike="noStrike" spc="-1">
              <a:latin typeface="Arial"/>
            </a:endParaRPr>
          </a:p>
        </p:txBody>
      </p:sp>
      <p:graphicFrame>
        <p:nvGraphicFramePr>
          <p:cNvPr id="163" name="Table 8"/>
          <p:cNvGraphicFramePr/>
          <p:nvPr/>
        </p:nvGraphicFramePr>
        <p:xfrm>
          <a:off x="1721520" y="2776680"/>
          <a:ext cx="6098040" cy="2560320"/>
        </p:xfrm>
        <a:graphic>
          <a:graphicData uri="http://schemas.openxmlformats.org/drawingml/2006/table">
            <a:tbl>
              <a:tblPr/>
              <a:tblGrid>
                <a:gridCol w="1217160">
                  <a:extLst>
                    <a:ext uri="{9D8B030D-6E8A-4147-A177-3AD203B41FA5}">
                      <a16:colId xmlns:a16="http://schemas.microsoft.com/office/drawing/2014/main" val="20000"/>
                    </a:ext>
                  </a:extLst>
                </a:gridCol>
                <a:gridCol w="1218600">
                  <a:extLst>
                    <a:ext uri="{9D8B030D-6E8A-4147-A177-3AD203B41FA5}">
                      <a16:colId xmlns:a16="http://schemas.microsoft.com/office/drawing/2014/main" val="20001"/>
                    </a:ext>
                  </a:extLst>
                </a:gridCol>
                <a:gridCol w="1217880">
                  <a:extLst>
                    <a:ext uri="{9D8B030D-6E8A-4147-A177-3AD203B41FA5}">
                      <a16:colId xmlns:a16="http://schemas.microsoft.com/office/drawing/2014/main" val="20002"/>
                    </a:ext>
                  </a:extLst>
                </a:gridCol>
                <a:gridCol w="1219320">
                  <a:extLst>
                    <a:ext uri="{9D8B030D-6E8A-4147-A177-3AD203B41FA5}">
                      <a16:colId xmlns:a16="http://schemas.microsoft.com/office/drawing/2014/main" val="20003"/>
                    </a:ext>
                  </a:extLst>
                </a:gridCol>
                <a:gridCol w="1225080">
                  <a:extLst>
                    <a:ext uri="{9D8B030D-6E8A-4147-A177-3AD203B41FA5}">
                      <a16:colId xmlns:a16="http://schemas.microsoft.com/office/drawing/2014/main" val="20004"/>
                    </a:ext>
                  </a:extLst>
                </a:gridCol>
              </a:tblGrid>
              <a:tr h="343440">
                <a:tc>
                  <a:txBody>
                    <a:bodyPr/>
                    <a:lstStyle/>
                    <a:p>
                      <a:pPr algn="just"/>
                      <a:r>
                        <a:rPr lang="tr-TR" sz="1800" b="0" strike="noStrike" spc="-1">
                          <a:latin typeface="Arial"/>
                        </a:rPr>
                        <a:t>Sistem</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gridSpan="4">
                  <a:txBody>
                    <a:bodyPr/>
                    <a:lstStyle/>
                    <a:p>
                      <a:pPr algn="just"/>
                      <a:r>
                        <a:rPr lang="tr-TR" sz="1800" b="0" strike="noStrike" spc="-1">
                          <a:latin typeface="Arial"/>
                        </a:rPr>
                        <a:t>Performans Metrikleri (PCA)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AC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PR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RC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HL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0">
                <a:tc>
                  <a:txBody>
                    <a:bodyPr/>
                    <a:lstStyle/>
                    <a:p>
                      <a:pPr algn="just"/>
                      <a:r>
                        <a:rPr lang="tr-TR" sz="1800" b="0" strike="noStrike" spc="-1">
                          <a:latin typeface="Arial"/>
                        </a:rPr>
                        <a:t>[2]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2BF44"/>
                    </a:solidFill>
                  </a:tcPr>
                </a:tc>
                <a:tc>
                  <a:txBody>
                    <a:bodyPr/>
                    <a:lstStyle/>
                    <a:p>
                      <a:pPr algn="just"/>
                      <a:r>
                        <a:rPr lang="tr-TR" sz="1800" b="0" strike="noStrike" spc="-1">
                          <a:latin typeface="Arial"/>
                        </a:rPr>
                        <a:t>61.09</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2BF44"/>
                    </a:solidFill>
                  </a:tcPr>
                </a:tc>
                <a:tc>
                  <a:txBody>
                    <a:bodyPr/>
                    <a:lstStyle/>
                    <a:p>
                      <a:pPr algn="just"/>
                      <a:r>
                        <a:rPr lang="tr-TR" sz="1800" b="0" strike="noStrike" spc="-1">
                          <a:latin typeface="Arial"/>
                        </a:rPr>
                        <a:t>77.54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2BF44"/>
                    </a:solidFill>
                  </a:tcPr>
                </a:tc>
                <a:tc>
                  <a:txBody>
                    <a:bodyPr/>
                    <a:lstStyle/>
                    <a:p>
                      <a:pPr algn="just"/>
                      <a:r>
                        <a:rPr lang="tr-TR" sz="1800" b="0" strike="noStrike" spc="-1">
                          <a:latin typeface="Arial"/>
                        </a:rPr>
                        <a:t>74.70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2BF44"/>
                    </a:solidFill>
                  </a:tcPr>
                </a:tc>
                <a:tc>
                  <a:txBody>
                    <a:bodyPr/>
                    <a:lstStyle/>
                    <a:p>
                      <a:pPr algn="just"/>
                      <a:r>
                        <a:rPr lang="tr-TR" sz="1800" b="0" strike="noStrike" spc="-1">
                          <a:latin typeface="Arial"/>
                        </a:rPr>
                        <a:t>4.67</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2BF44"/>
                    </a:solidFill>
                  </a:tcPr>
                </a:tc>
                <a:extLst>
                  <a:ext uri="{0D108BD9-81ED-4DB2-BD59-A6C34878D82A}">
                    <a16:rowId xmlns:a16="http://schemas.microsoft.com/office/drawing/2014/main" val="10002"/>
                  </a:ext>
                </a:extLst>
              </a:tr>
              <a:tr h="0">
                <a:tc>
                  <a:txBody>
                    <a:bodyPr/>
                    <a:lstStyle/>
                    <a:p>
                      <a:pPr algn="just"/>
                      <a:r>
                        <a:rPr lang="tr-TR" sz="1800" b="0" strike="noStrike" spc="-1">
                          <a:latin typeface="Arial"/>
                        </a:rPr>
                        <a:t>L0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53.83</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68.81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73.14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5.73</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0">
                <a:tc>
                  <a:txBody>
                    <a:bodyPr/>
                    <a:lstStyle/>
                    <a:p>
                      <a:pPr algn="just"/>
                      <a:r>
                        <a:rPr lang="tr-TR" sz="1800" b="0" strike="noStrike" spc="-1">
                          <a:latin typeface="Arial"/>
                        </a:rPr>
                        <a:t>L1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55.57</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72.37</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72.00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5.31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0">
                <a:tc>
                  <a:txBody>
                    <a:bodyPr/>
                    <a:lstStyle/>
                    <a:p>
                      <a:pPr algn="just"/>
                      <a:r>
                        <a:rPr lang="tr-TR" sz="1800" b="0" strike="noStrike" spc="-1">
                          <a:latin typeface="Arial"/>
                        </a:rPr>
                        <a:t>L2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55.95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72.69</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72.03</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5.26</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0">
                <a:tc>
                  <a:txBody>
                    <a:bodyPr/>
                    <a:lstStyle/>
                    <a:p>
                      <a:pPr algn="just"/>
                      <a:r>
                        <a:rPr lang="tr-TR" sz="1800" b="0" strike="noStrike" spc="-1">
                          <a:latin typeface="Arial"/>
                        </a:rPr>
                        <a:t>LINF</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55.63</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72.32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72.26</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5.31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152280" y="106200"/>
            <a:ext cx="78469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tr-TR" sz="4400" b="0" strike="noStrike" spc="-1">
                <a:solidFill>
                  <a:srgbClr val="FFFFFF"/>
                </a:solidFill>
                <a:latin typeface="Arial"/>
                <a:ea typeface="DejaVu Sans"/>
              </a:rPr>
              <a:t>Yapılanlar</a:t>
            </a:r>
            <a:endParaRPr lang="tr-TR" sz="4400" b="0" strike="noStrike" spc="-1">
              <a:latin typeface="Arial"/>
            </a:endParaRPr>
          </a:p>
        </p:txBody>
      </p:sp>
      <p:sp>
        <p:nvSpPr>
          <p:cNvPr id="165" name="CustomShape 2"/>
          <p:cNvSpPr/>
          <p:nvPr/>
        </p:nvSpPr>
        <p:spPr>
          <a:xfrm>
            <a:off x="5040000" y="5832000"/>
            <a:ext cx="8899200" cy="730440"/>
          </a:xfrm>
          <a:prstGeom prst="rect">
            <a:avLst/>
          </a:prstGeom>
          <a:noFill/>
          <a:ln>
            <a:noFill/>
          </a:ln>
        </p:spPr>
        <p:style>
          <a:lnRef idx="0">
            <a:scrgbClr r="0" g="0" b="0"/>
          </a:lnRef>
          <a:fillRef idx="0">
            <a:scrgbClr r="0" g="0" b="0"/>
          </a:fillRef>
          <a:effectRef idx="0">
            <a:scrgbClr r="0" g="0" b="0"/>
          </a:effectRef>
          <a:fontRef idx="minor"/>
        </p:style>
      </p:sp>
      <p:sp>
        <p:nvSpPr>
          <p:cNvPr id="166" name="CustomShape 3"/>
          <p:cNvSpPr/>
          <p:nvPr/>
        </p:nvSpPr>
        <p:spPr>
          <a:xfrm>
            <a:off x="8534520" y="6553080"/>
            <a:ext cx="455400" cy="7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1B96890-1C93-443D-966B-8B7BE8F8D37B}" type="slidenum">
              <a:rPr lang="tr-TR" sz="1000" b="0" strike="noStrike" spc="-1">
                <a:solidFill>
                  <a:srgbClr val="FFFFE5"/>
                </a:solidFill>
                <a:latin typeface="Arial"/>
                <a:ea typeface="DejaVu Sans"/>
              </a:rPr>
              <a:t>11</a:t>
            </a:fld>
            <a:endParaRPr lang="tr-TR" sz="1000" b="0" strike="noStrike" spc="-1">
              <a:latin typeface="Arial"/>
            </a:endParaRPr>
          </a:p>
        </p:txBody>
      </p:sp>
      <p:sp>
        <p:nvSpPr>
          <p:cNvPr id="167" name="CustomShape 4"/>
          <p:cNvSpPr/>
          <p:nvPr/>
        </p:nvSpPr>
        <p:spPr>
          <a:xfrm>
            <a:off x="360000" y="970920"/>
            <a:ext cx="8727480" cy="118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tr-TR" sz="1800" b="0" strike="noStrike" spc="-1">
              <a:latin typeface="Arial"/>
            </a:endParaRPr>
          </a:p>
          <a:p>
            <a:pPr>
              <a:lnSpc>
                <a:spcPct val="100000"/>
              </a:lnSpc>
            </a:pPr>
            <a:endParaRPr lang="tr-TR" sz="1800" b="0" strike="noStrike" spc="-1">
              <a:latin typeface="Arial"/>
            </a:endParaRPr>
          </a:p>
        </p:txBody>
      </p:sp>
      <p:sp>
        <p:nvSpPr>
          <p:cNvPr id="168" name="CustomShape 5"/>
          <p:cNvSpPr/>
          <p:nvPr/>
        </p:nvSpPr>
        <p:spPr>
          <a:xfrm>
            <a:off x="415800" y="3312000"/>
            <a:ext cx="8727480" cy="913320"/>
          </a:xfrm>
          <a:prstGeom prst="rect">
            <a:avLst/>
          </a:prstGeom>
          <a:noFill/>
          <a:ln>
            <a:noFill/>
          </a:ln>
        </p:spPr>
        <p:style>
          <a:lnRef idx="0">
            <a:scrgbClr r="0" g="0" b="0"/>
          </a:lnRef>
          <a:fillRef idx="0">
            <a:scrgbClr r="0" g="0" b="0"/>
          </a:fillRef>
          <a:effectRef idx="0">
            <a:scrgbClr r="0" g="0" b="0"/>
          </a:effectRef>
          <a:fontRef idx="minor"/>
        </p:style>
      </p:sp>
      <p:graphicFrame>
        <p:nvGraphicFramePr>
          <p:cNvPr id="169" name="Table 6"/>
          <p:cNvGraphicFramePr/>
          <p:nvPr/>
        </p:nvGraphicFramePr>
        <p:xfrm>
          <a:off x="1553400" y="2088000"/>
          <a:ext cx="6098040" cy="2834640"/>
        </p:xfrm>
        <a:graphic>
          <a:graphicData uri="http://schemas.openxmlformats.org/drawingml/2006/table">
            <a:tbl>
              <a:tblPr/>
              <a:tblGrid>
                <a:gridCol w="1217160">
                  <a:extLst>
                    <a:ext uri="{9D8B030D-6E8A-4147-A177-3AD203B41FA5}">
                      <a16:colId xmlns:a16="http://schemas.microsoft.com/office/drawing/2014/main" val="20000"/>
                    </a:ext>
                  </a:extLst>
                </a:gridCol>
                <a:gridCol w="1218600">
                  <a:extLst>
                    <a:ext uri="{9D8B030D-6E8A-4147-A177-3AD203B41FA5}">
                      <a16:colId xmlns:a16="http://schemas.microsoft.com/office/drawing/2014/main" val="20001"/>
                    </a:ext>
                  </a:extLst>
                </a:gridCol>
                <a:gridCol w="1217880">
                  <a:extLst>
                    <a:ext uri="{9D8B030D-6E8A-4147-A177-3AD203B41FA5}">
                      <a16:colId xmlns:a16="http://schemas.microsoft.com/office/drawing/2014/main" val="20002"/>
                    </a:ext>
                  </a:extLst>
                </a:gridCol>
                <a:gridCol w="1219320">
                  <a:extLst>
                    <a:ext uri="{9D8B030D-6E8A-4147-A177-3AD203B41FA5}">
                      <a16:colId xmlns:a16="http://schemas.microsoft.com/office/drawing/2014/main" val="20003"/>
                    </a:ext>
                  </a:extLst>
                </a:gridCol>
                <a:gridCol w="1225080">
                  <a:extLst>
                    <a:ext uri="{9D8B030D-6E8A-4147-A177-3AD203B41FA5}">
                      <a16:colId xmlns:a16="http://schemas.microsoft.com/office/drawing/2014/main" val="20004"/>
                    </a:ext>
                  </a:extLst>
                </a:gridCol>
              </a:tblGrid>
              <a:tr h="343440">
                <a:tc>
                  <a:txBody>
                    <a:bodyPr/>
                    <a:lstStyle/>
                    <a:p>
                      <a:pPr algn="just"/>
                      <a:r>
                        <a:rPr lang="tr-TR" sz="1800" b="0" strike="noStrike" spc="-1">
                          <a:latin typeface="Arial"/>
                        </a:rPr>
                        <a:t>Sistem</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gridSpan="4">
                  <a:txBody>
                    <a:bodyPr/>
                    <a:lstStyle/>
                    <a:p>
                      <a:pPr algn="just"/>
                      <a:r>
                        <a:rPr lang="tr-TR" sz="1800" b="0" strike="noStrike" spc="-1">
                          <a:latin typeface="Arial"/>
                        </a:rPr>
                        <a:t>Performans Metrikleri</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AC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PR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RC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HL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0">
                <a:tc>
                  <a:txBody>
                    <a:bodyPr/>
                    <a:lstStyle/>
                    <a:p>
                      <a:pPr algn="just"/>
                      <a:r>
                        <a:rPr lang="tr-TR" sz="1800" b="0" strike="noStrike" spc="-1">
                          <a:latin typeface="Arial"/>
                        </a:rPr>
                        <a:t>[2]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61.09</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77.54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74.70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4.67</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0">
                <a:tc>
                  <a:txBody>
                    <a:bodyPr/>
                    <a:lstStyle/>
                    <a:p>
                      <a:pPr algn="just"/>
                      <a:r>
                        <a:rPr lang="tr-TR" sz="1800" b="0" strike="noStrike" spc="-1">
                          <a:latin typeface="Arial"/>
                        </a:rPr>
                        <a:t>2B-CNN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62.12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77.11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76.92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4.41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0">
                <a:tc>
                  <a:txBody>
                    <a:bodyPr/>
                    <a:lstStyle/>
                    <a:p>
                      <a:pPr algn="just"/>
                      <a:r>
                        <a:rPr lang="tr-TR" sz="1800" b="0" strike="noStrike" spc="-1">
                          <a:latin typeface="Arial"/>
                        </a:rPr>
                        <a:t>3B-CNN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2BF44"/>
                    </a:solidFill>
                  </a:tcPr>
                </a:tc>
                <a:tc>
                  <a:txBody>
                    <a:bodyPr/>
                    <a:lstStyle/>
                    <a:p>
                      <a:pPr algn="just"/>
                      <a:r>
                        <a:rPr lang="tr-TR" sz="1800" b="0" strike="noStrike" spc="-1">
                          <a:latin typeface="Arial"/>
                        </a:rPr>
                        <a:t>62.49</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2BF44"/>
                    </a:solidFill>
                  </a:tcPr>
                </a:tc>
                <a:tc>
                  <a:txBody>
                    <a:bodyPr/>
                    <a:lstStyle/>
                    <a:p>
                      <a:pPr algn="just"/>
                      <a:r>
                        <a:rPr lang="tr-TR" sz="1800" b="0" strike="noStrike" spc="-1">
                          <a:latin typeface="Arial"/>
                        </a:rPr>
                        <a:t>77.65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2BF44"/>
                    </a:solidFill>
                  </a:tcPr>
                </a:tc>
                <a:tc>
                  <a:txBody>
                    <a:bodyPr/>
                    <a:lstStyle/>
                    <a:p>
                      <a:pPr algn="just"/>
                      <a:r>
                        <a:rPr lang="tr-TR" sz="1800" b="0" strike="noStrike" spc="-1">
                          <a:latin typeface="Arial"/>
                        </a:rPr>
                        <a:t>76.85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2BF44"/>
                    </a:solidFill>
                  </a:tcPr>
                </a:tc>
                <a:tc>
                  <a:txBody>
                    <a:bodyPr/>
                    <a:lstStyle/>
                    <a:p>
                      <a:pPr algn="just"/>
                      <a:r>
                        <a:rPr lang="tr-TR" sz="1800" b="0" strike="noStrike" spc="-1">
                          <a:latin typeface="Arial"/>
                        </a:rPr>
                        <a:t>4.38</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2BF44"/>
                    </a:solidFill>
                  </a:tcPr>
                </a:tc>
                <a:extLst>
                  <a:ext uri="{0D108BD9-81ED-4DB2-BD59-A6C34878D82A}">
                    <a16:rowId xmlns:a16="http://schemas.microsoft.com/office/drawing/2014/main" val="10004"/>
                  </a:ext>
                </a:extLst>
              </a:tr>
              <a:tr h="0">
                <a:tc>
                  <a:txBody>
                    <a:bodyPr/>
                    <a:lstStyle/>
                    <a:p>
                      <a:pPr algn="just"/>
                      <a:r>
                        <a:rPr lang="tr-TR" sz="1800" b="0" strike="noStrike" spc="-1">
                          <a:latin typeface="Arial"/>
                        </a:rPr>
                        <a:t>HybridSN (PCA)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55.95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72.69</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72.03</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5.26</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0">
                <a:tc>
                  <a:txBody>
                    <a:bodyPr/>
                    <a:lstStyle/>
                    <a:p>
                      <a:pPr algn="just"/>
                      <a:r>
                        <a:rPr lang="tr-TR" sz="1800" b="0" strike="noStrike" spc="-1">
                          <a:latin typeface="Arial"/>
                        </a:rPr>
                        <a:t>HybridSN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53.83</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66.93</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73.68</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6.18</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bl>
          </a:graphicData>
        </a:graphic>
      </p:graphicFrame>
      <p:sp>
        <p:nvSpPr>
          <p:cNvPr id="170" name="TextShape 7"/>
          <p:cNvSpPr txBox="1"/>
          <p:nvPr/>
        </p:nvSpPr>
        <p:spPr>
          <a:xfrm>
            <a:off x="418320" y="971280"/>
            <a:ext cx="8149680" cy="346680"/>
          </a:xfrm>
          <a:prstGeom prst="rect">
            <a:avLst/>
          </a:prstGeom>
          <a:noFill/>
          <a:ln>
            <a:noFill/>
          </a:ln>
        </p:spPr>
        <p:txBody>
          <a:bodyPr lIns="90000" tIns="45000" rIns="90000" bIns="45000"/>
          <a:lstStyle/>
          <a:p>
            <a:r>
              <a:rPr lang="tr-TR" sz="1800" b="0" strike="noStrike" spc="-1">
                <a:latin typeface="Arial"/>
                <a:ea typeface="Bitstream Vera Sans"/>
              </a:rPr>
              <a:t>Genel karşılaştırmalı skorlar;</a:t>
            </a:r>
            <a:endParaRPr lang="tr-TR"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8534520" y="6553080"/>
            <a:ext cx="455400" cy="7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1211F4F-DEF5-4266-B907-3DA4C0207F6D}" type="slidenum">
              <a:rPr lang="tr-TR" sz="1000" b="0" strike="noStrike" spc="-1">
                <a:solidFill>
                  <a:srgbClr val="FFFFE5"/>
                </a:solidFill>
                <a:latin typeface="Arial"/>
                <a:ea typeface="DejaVu Sans"/>
              </a:rPr>
              <a:t>12</a:t>
            </a:fld>
            <a:endParaRPr lang="tr-TR" sz="1000" b="0" strike="noStrike" spc="-1">
              <a:latin typeface="Arial"/>
            </a:endParaRPr>
          </a:p>
        </p:txBody>
      </p:sp>
      <p:sp>
        <p:nvSpPr>
          <p:cNvPr id="172" name="CustomShape 2"/>
          <p:cNvSpPr/>
          <p:nvPr/>
        </p:nvSpPr>
        <p:spPr>
          <a:xfrm>
            <a:off x="152280" y="106200"/>
            <a:ext cx="78469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tr-TR" sz="4000" b="0" strike="noStrike" spc="-1">
                <a:solidFill>
                  <a:srgbClr val="FFFFFF"/>
                </a:solidFill>
                <a:latin typeface="Arial"/>
                <a:ea typeface="DejaVu Sans"/>
              </a:rPr>
              <a:t>Yapılanlar</a:t>
            </a:r>
            <a:endParaRPr lang="tr-TR" sz="4000" b="0" strike="noStrike" spc="-1">
              <a:latin typeface="Arial"/>
            </a:endParaRPr>
          </a:p>
        </p:txBody>
      </p:sp>
      <p:sp>
        <p:nvSpPr>
          <p:cNvPr id="173" name="CustomShape 3"/>
          <p:cNvSpPr/>
          <p:nvPr/>
        </p:nvSpPr>
        <p:spPr>
          <a:xfrm>
            <a:off x="408240" y="1062720"/>
            <a:ext cx="7916040" cy="33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buClr>
                <a:srgbClr val="000000"/>
              </a:buClr>
              <a:buFont typeface="Arial"/>
              <a:buChar char="•"/>
            </a:pPr>
            <a:r>
              <a:rPr lang="tr-TR" sz="1800" b="0" strike="noStrike" spc="-1">
                <a:solidFill>
                  <a:srgbClr val="000000"/>
                </a:solidFill>
                <a:latin typeface="Arial"/>
                <a:ea typeface="DejaVu Sans"/>
              </a:rPr>
              <a:t>İçerik tabanlı görüntü alımı sistemi için bir arayüz hazırlanmıştır:</a:t>
            </a:r>
            <a:endParaRPr lang="tr-TR" sz="1800" b="0" strike="noStrike" spc="-1">
              <a:latin typeface="Arial"/>
            </a:endParaRPr>
          </a:p>
        </p:txBody>
      </p:sp>
      <p:pic>
        <p:nvPicPr>
          <p:cNvPr id="174" name="Picture 173"/>
          <p:cNvPicPr/>
          <p:nvPr/>
        </p:nvPicPr>
        <p:blipFill>
          <a:blip r:embed="rId2"/>
          <a:stretch/>
        </p:blipFill>
        <p:spPr>
          <a:xfrm>
            <a:off x="1152000" y="1921680"/>
            <a:ext cx="7056000" cy="3838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8534520" y="6553080"/>
            <a:ext cx="455400" cy="7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A9EED92-8271-421F-9873-070208FAE2A9}" type="slidenum">
              <a:rPr lang="tr-TR" sz="1000" b="0" strike="noStrike" spc="-1">
                <a:solidFill>
                  <a:srgbClr val="FFFFE5"/>
                </a:solidFill>
                <a:latin typeface="Arial"/>
                <a:ea typeface="DejaVu Sans"/>
              </a:rPr>
              <a:t>13</a:t>
            </a:fld>
            <a:endParaRPr lang="tr-TR" sz="1000" b="0" strike="noStrike" spc="-1">
              <a:latin typeface="Arial"/>
            </a:endParaRPr>
          </a:p>
        </p:txBody>
      </p:sp>
      <p:sp>
        <p:nvSpPr>
          <p:cNvPr id="176" name="CustomShape 2"/>
          <p:cNvSpPr/>
          <p:nvPr/>
        </p:nvSpPr>
        <p:spPr>
          <a:xfrm>
            <a:off x="152280" y="106200"/>
            <a:ext cx="78469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tr-TR" sz="4000" b="0" strike="noStrike" spc="-1">
                <a:solidFill>
                  <a:srgbClr val="FFFFFF"/>
                </a:solidFill>
                <a:latin typeface="Arial"/>
                <a:ea typeface="DejaVu Sans"/>
              </a:rPr>
              <a:t>Genel Değerlendirme</a:t>
            </a:r>
            <a:endParaRPr lang="tr-TR" sz="4000" b="0" strike="noStrike" spc="-1">
              <a:latin typeface="Arial"/>
            </a:endParaRPr>
          </a:p>
        </p:txBody>
      </p:sp>
      <p:pic>
        <p:nvPicPr>
          <p:cNvPr id="177" name="Picture 176"/>
          <p:cNvPicPr/>
          <p:nvPr/>
        </p:nvPicPr>
        <p:blipFill>
          <a:blip r:embed="rId2"/>
          <a:stretch/>
        </p:blipFill>
        <p:spPr>
          <a:xfrm>
            <a:off x="387000" y="1800000"/>
            <a:ext cx="8109000" cy="3600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8534520" y="6553080"/>
            <a:ext cx="455400" cy="7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D281335-2B49-4127-BE0A-06BBAADCD3C2}" type="slidenum">
              <a:rPr lang="tr-TR" sz="1000" b="0" strike="noStrike" spc="-1">
                <a:solidFill>
                  <a:srgbClr val="FFFFE5"/>
                </a:solidFill>
                <a:latin typeface="Arial"/>
                <a:ea typeface="DejaVu Sans"/>
              </a:rPr>
              <a:t>14</a:t>
            </a:fld>
            <a:endParaRPr lang="tr-TR" sz="1000" b="0" strike="noStrike" spc="-1">
              <a:latin typeface="Arial"/>
            </a:endParaRPr>
          </a:p>
        </p:txBody>
      </p:sp>
      <p:sp>
        <p:nvSpPr>
          <p:cNvPr id="179" name="CustomShape 2"/>
          <p:cNvSpPr/>
          <p:nvPr/>
        </p:nvSpPr>
        <p:spPr>
          <a:xfrm>
            <a:off x="152280" y="106200"/>
            <a:ext cx="78469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tr-TR" sz="4000" b="0" strike="noStrike" spc="-1">
                <a:solidFill>
                  <a:srgbClr val="FFFFFF"/>
                </a:solidFill>
                <a:latin typeface="Arial"/>
                <a:ea typeface="DejaVu Sans"/>
              </a:rPr>
              <a:t>Genel Değerlendirme</a:t>
            </a:r>
            <a:endParaRPr lang="tr-TR" sz="4000" b="0" strike="noStrike" spc="-1">
              <a:latin typeface="Arial"/>
            </a:endParaRPr>
          </a:p>
        </p:txBody>
      </p:sp>
      <p:sp>
        <p:nvSpPr>
          <p:cNvPr id="180" name="CustomShape 3"/>
          <p:cNvSpPr/>
          <p:nvPr/>
        </p:nvSpPr>
        <p:spPr>
          <a:xfrm>
            <a:off x="408240" y="1062720"/>
            <a:ext cx="7916040" cy="33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buClr>
                <a:srgbClr val="000000"/>
              </a:buClr>
              <a:buFont typeface="Arial"/>
              <a:buChar char="•"/>
            </a:pPr>
            <a:r>
              <a:rPr lang="tr-TR" sz="1800" b="0" strike="noStrike" spc="-1">
                <a:solidFill>
                  <a:srgbClr val="000000"/>
                </a:solidFill>
                <a:latin typeface="Arial"/>
                <a:ea typeface="DejaVu Sans"/>
              </a:rPr>
              <a:t>Başarı kriterleri sağlandı mı?</a:t>
            </a:r>
            <a:endParaRPr lang="tr-TR" sz="1800" b="0" strike="noStrike" spc="-1">
              <a:latin typeface="Arial"/>
            </a:endParaRPr>
          </a:p>
          <a:p>
            <a:pPr>
              <a:lnSpc>
                <a:spcPct val="100000"/>
              </a:lnSpc>
            </a:pPr>
            <a:endParaRPr lang="tr-TR" sz="1800" b="0" strike="noStrike" spc="-1">
              <a:latin typeface="Arial"/>
            </a:endParaRPr>
          </a:p>
        </p:txBody>
      </p:sp>
      <p:graphicFrame>
        <p:nvGraphicFramePr>
          <p:cNvPr id="181" name="Table 4"/>
          <p:cNvGraphicFramePr/>
          <p:nvPr/>
        </p:nvGraphicFramePr>
        <p:xfrm>
          <a:off x="1836360" y="2112840"/>
          <a:ext cx="5574240" cy="2399760"/>
        </p:xfrm>
        <a:graphic>
          <a:graphicData uri="http://schemas.openxmlformats.org/drawingml/2006/table">
            <a:tbl>
              <a:tblPr/>
              <a:tblGrid>
                <a:gridCol w="1112760">
                  <a:extLst>
                    <a:ext uri="{9D8B030D-6E8A-4147-A177-3AD203B41FA5}">
                      <a16:colId xmlns:a16="http://schemas.microsoft.com/office/drawing/2014/main" val="20000"/>
                    </a:ext>
                  </a:extLst>
                </a:gridCol>
                <a:gridCol w="1114200">
                  <a:extLst>
                    <a:ext uri="{9D8B030D-6E8A-4147-A177-3AD203B41FA5}">
                      <a16:colId xmlns:a16="http://schemas.microsoft.com/office/drawing/2014/main" val="20001"/>
                    </a:ext>
                  </a:extLst>
                </a:gridCol>
                <a:gridCol w="1113480">
                  <a:extLst>
                    <a:ext uri="{9D8B030D-6E8A-4147-A177-3AD203B41FA5}">
                      <a16:colId xmlns:a16="http://schemas.microsoft.com/office/drawing/2014/main" val="20002"/>
                    </a:ext>
                  </a:extLst>
                </a:gridCol>
                <a:gridCol w="1114920">
                  <a:extLst>
                    <a:ext uri="{9D8B030D-6E8A-4147-A177-3AD203B41FA5}">
                      <a16:colId xmlns:a16="http://schemas.microsoft.com/office/drawing/2014/main" val="20003"/>
                    </a:ext>
                  </a:extLst>
                </a:gridCol>
                <a:gridCol w="1118880">
                  <a:extLst>
                    <a:ext uri="{9D8B030D-6E8A-4147-A177-3AD203B41FA5}">
                      <a16:colId xmlns:a16="http://schemas.microsoft.com/office/drawing/2014/main" val="20004"/>
                    </a:ext>
                  </a:extLst>
                </a:gridCol>
              </a:tblGrid>
              <a:tr h="439920">
                <a:tc>
                  <a:txBody>
                    <a:bodyPr/>
                    <a:lstStyle/>
                    <a:p>
                      <a:pPr algn="just"/>
                      <a:r>
                        <a:rPr lang="tr-TR" sz="1800" b="0" strike="noStrike" spc="-1">
                          <a:latin typeface="Arial"/>
                        </a:rPr>
                        <a:t>Sistem</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gridSpan="4">
                  <a:txBody>
                    <a:bodyPr/>
                    <a:lstStyle/>
                    <a:p>
                      <a:pPr algn="just"/>
                      <a:r>
                        <a:rPr lang="tr-TR" sz="1800" b="0" strike="noStrike" spc="-1">
                          <a:latin typeface="Arial"/>
                        </a:rPr>
                        <a:t>Performans Metrikleri</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48996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AC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PR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RC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HL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89960">
                <a:tc>
                  <a:txBody>
                    <a:bodyPr/>
                    <a:lstStyle/>
                    <a:p>
                      <a:pPr algn="just"/>
                      <a:r>
                        <a:rPr lang="tr-TR" sz="1800" b="0" strike="noStrike" spc="-1">
                          <a:latin typeface="Arial"/>
                        </a:rPr>
                        <a:t>[2]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61.09</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77.54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74.70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4.67</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89960">
                <a:tc>
                  <a:txBody>
                    <a:bodyPr/>
                    <a:lstStyle/>
                    <a:p>
                      <a:pPr algn="just"/>
                      <a:r>
                        <a:rPr lang="tr-TR" sz="1800" b="0" strike="noStrike" spc="-1">
                          <a:latin typeface="Arial"/>
                        </a:rPr>
                        <a:t>Çalışma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79448"/>
                    </a:solidFill>
                  </a:tcPr>
                </a:tc>
                <a:tc>
                  <a:txBody>
                    <a:bodyPr/>
                    <a:lstStyle/>
                    <a:p>
                      <a:pPr algn="just"/>
                      <a:r>
                        <a:rPr lang="tr-TR" sz="1800" b="0" strike="noStrike" spc="-1">
                          <a:latin typeface="Arial"/>
                        </a:rPr>
                        <a:t>62.49</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79448"/>
                    </a:solidFill>
                  </a:tcPr>
                </a:tc>
                <a:tc>
                  <a:txBody>
                    <a:bodyPr/>
                    <a:lstStyle/>
                    <a:p>
                      <a:pPr algn="just"/>
                      <a:r>
                        <a:rPr lang="tr-TR" sz="1800" b="0" strike="noStrike" spc="-1">
                          <a:latin typeface="Arial"/>
                        </a:rPr>
                        <a:t>77.65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79448"/>
                    </a:solidFill>
                  </a:tcPr>
                </a:tc>
                <a:tc>
                  <a:txBody>
                    <a:bodyPr/>
                    <a:lstStyle/>
                    <a:p>
                      <a:pPr algn="just"/>
                      <a:r>
                        <a:rPr lang="tr-TR" sz="1800" b="0" strike="noStrike" spc="-1">
                          <a:latin typeface="Arial"/>
                        </a:rPr>
                        <a:t>76.85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79448"/>
                    </a:solidFill>
                  </a:tcPr>
                </a:tc>
                <a:tc>
                  <a:txBody>
                    <a:bodyPr/>
                    <a:lstStyle/>
                    <a:p>
                      <a:pPr algn="just"/>
                      <a:r>
                        <a:rPr lang="tr-TR" sz="1800" b="0" strike="noStrike" spc="-1">
                          <a:latin typeface="Arial"/>
                        </a:rPr>
                        <a:t>4.38</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79448"/>
                    </a:solidFill>
                  </a:tcPr>
                </a:tc>
                <a:extLst>
                  <a:ext uri="{0D108BD9-81ED-4DB2-BD59-A6C34878D82A}">
                    <a16:rowId xmlns:a16="http://schemas.microsoft.com/office/drawing/2014/main" val="10003"/>
                  </a:ext>
                </a:extLst>
              </a:tr>
              <a:tr h="489960">
                <a:tc>
                  <a:txBody>
                    <a:bodyPr/>
                    <a:lstStyle/>
                    <a:p>
                      <a:pPr algn="just"/>
                      <a:r>
                        <a:rPr lang="tr-TR" sz="1800" b="0" strike="noStrike" spc="-1">
                          <a:latin typeface="Arial"/>
                        </a:rPr>
                        <a:t>Hedef</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2BF44"/>
                    </a:solidFill>
                  </a:tcPr>
                </a:tc>
                <a:tc>
                  <a:txBody>
                    <a:bodyPr/>
                    <a:lstStyle/>
                    <a:p>
                      <a:pPr algn="just"/>
                      <a:r>
                        <a:rPr lang="tr-TR" sz="1800" b="0" strike="noStrike" spc="-1">
                          <a:latin typeface="Arial"/>
                        </a:rPr>
                        <a:t>65+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2BF44"/>
                    </a:solidFill>
                  </a:tcPr>
                </a:tc>
                <a:tc>
                  <a:txBody>
                    <a:bodyPr/>
                    <a:lstStyle/>
                    <a:p>
                      <a:pPr algn="just"/>
                      <a:r>
                        <a:rPr lang="tr-TR" sz="1800" b="0" strike="noStrike" spc="-1">
                          <a:latin typeface="Arial"/>
                        </a:rPr>
                        <a:t>80+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2BF44"/>
                    </a:solidFill>
                  </a:tcPr>
                </a:tc>
                <a:tc>
                  <a:txBody>
                    <a:bodyPr/>
                    <a:lstStyle/>
                    <a:p>
                      <a:pPr algn="just"/>
                      <a:r>
                        <a:rPr lang="tr-TR" sz="1800" b="0" strike="noStrike" spc="-1">
                          <a:latin typeface="Arial"/>
                        </a:rPr>
                        <a:t>80+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2BF44"/>
                    </a:solidFill>
                  </a:tcPr>
                </a:tc>
                <a:tc>
                  <a:txBody>
                    <a:bodyPr/>
                    <a:lstStyle/>
                    <a:p>
                      <a:pPr algn="just"/>
                      <a:r>
                        <a:rPr lang="tr-TR" sz="1800" b="0" strike="noStrike" spc="-1">
                          <a:latin typeface="Arial"/>
                        </a:rPr>
                        <a:t>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2BF44"/>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52280" y="106200"/>
            <a:ext cx="78469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tr-TR" sz="4400" b="0" strike="noStrike" spc="-1">
                <a:solidFill>
                  <a:srgbClr val="FFFFFF"/>
                </a:solidFill>
                <a:latin typeface="Arial"/>
                <a:ea typeface="DejaVu Sans"/>
              </a:rPr>
              <a:t>Kaynaklar</a:t>
            </a:r>
            <a:endParaRPr lang="tr-TR" sz="4400" b="0" strike="noStrike" spc="-1">
              <a:latin typeface="Arial"/>
            </a:endParaRPr>
          </a:p>
        </p:txBody>
      </p:sp>
      <p:sp>
        <p:nvSpPr>
          <p:cNvPr id="183" name="CustomShape 2"/>
          <p:cNvSpPr/>
          <p:nvPr/>
        </p:nvSpPr>
        <p:spPr>
          <a:xfrm>
            <a:off x="152280" y="914400"/>
            <a:ext cx="8716320" cy="540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2000" b="0" strike="noStrike" spc="-1">
                <a:solidFill>
                  <a:srgbClr val="000000"/>
                </a:solidFill>
                <a:latin typeface="Arial"/>
                <a:ea typeface="DejaVu Sans"/>
              </a:rPr>
              <a:t>[1] </a:t>
            </a:r>
            <a:r>
              <a:rPr lang="tr-TR" sz="2000" b="0" u="sng" strike="noStrike" spc="-1">
                <a:solidFill>
                  <a:srgbClr val="0000FF"/>
                </a:solidFill>
                <a:uFillTx/>
                <a:latin typeface="Arial"/>
                <a:ea typeface="Arial"/>
                <a:hlinkClick r:id="rId2"/>
              </a:rPr>
              <a:t>https://github.com/drh0use1/cse495-graduation-project</a:t>
            </a:r>
            <a:endParaRPr lang="tr-TR" sz="2000" b="0" strike="noStrike" spc="-1">
              <a:latin typeface="Arial"/>
            </a:endParaRPr>
          </a:p>
          <a:p>
            <a:pPr>
              <a:lnSpc>
                <a:spcPct val="100000"/>
              </a:lnSpc>
            </a:pPr>
            <a:endParaRPr lang="tr-TR" sz="2000" b="0" strike="noStrike" spc="-1">
              <a:latin typeface="Arial"/>
            </a:endParaRPr>
          </a:p>
          <a:p>
            <a:pPr>
              <a:lnSpc>
                <a:spcPct val="100000"/>
              </a:lnSpc>
            </a:pPr>
            <a:r>
              <a:rPr lang="tr-TR" sz="2000" b="0" strike="noStrike" spc="-1">
                <a:solidFill>
                  <a:srgbClr val="000000"/>
                </a:solidFill>
                <a:latin typeface="Arial"/>
                <a:ea typeface="Arial"/>
              </a:rPr>
              <a:t>[2] Omruuzun, F., Demir, B., Bruzzone, L., &amp; Cetin, Y. Y. (2016). Content based hyperspectral image retrieval using bag of endmembers image descriptors. 2016 8th Workshop on Hyperspectral Image and Signal Processing: Evolution in Remote Sensing (WHISPERS).</a:t>
            </a:r>
            <a:endParaRPr lang="tr-TR" sz="2000" b="0" strike="noStrike" spc="-1">
              <a:latin typeface="Arial"/>
            </a:endParaRPr>
          </a:p>
          <a:p>
            <a:pPr>
              <a:lnSpc>
                <a:spcPct val="100000"/>
              </a:lnSpc>
            </a:pPr>
            <a:endParaRPr lang="tr-TR" sz="2000" b="0" strike="noStrike" spc="-1">
              <a:latin typeface="Arial"/>
            </a:endParaRPr>
          </a:p>
        </p:txBody>
      </p:sp>
      <p:sp>
        <p:nvSpPr>
          <p:cNvPr id="184" name="CustomShape 3"/>
          <p:cNvSpPr/>
          <p:nvPr/>
        </p:nvSpPr>
        <p:spPr>
          <a:xfrm>
            <a:off x="8534520" y="6553080"/>
            <a:ext cx="455400" cy="7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17EC223-27D4-4161-A1A9-4A5047270837}" type="slidenum">
              <a:rPr lang="tr-TR" sz="1000" b="0" strike="noStrike" spc="-1">
                <a:solidFill>
                  <a:srgbClr val="FFFFE5"/>
                </a:solidFill>
                <a:latin typeface="Arial"/>
                <a:ea typeface="DejaVu Sans"/>
              </a:rPr>
              <a:t>15</a:t>
            </a:fld>
            <a:endParaRPr lang="tr-TR" sz="1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8534520" y="6553080"/>
            <a:ext cx="455400" cy="7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020C020-9058-49DB-8A52-1D8A412402AA}" type="slidenum">
              <a:rPr lang="tr-TR" sz="1000" b="0" strike="noStrike" spc="-1">
                <a:solidFill>
                  <a:srgbClr val="FFFFE5"/>
                </a:solidFill>
                <a:latin typeface="Arial"/>
                <a:ea typeface="DejaVu Sans"/>
              </a:rPr>
              <a:t>2</a:t>
            </a:fld>
            <a:endParaRPr lang="tr-TR" sz="1000" b="0" strike="noStrike" spc="-1">
              <a:latin typeface="Arial"/>
            </a:endParaRPr>
          </a:p>
        </p:txBody>
      </p:sp>
      <p:sp>
        <p:nvSpPr>
          <p:cNvPr id="102" name="CustomShape 2"/>
          <p:cNvSpPr/>
          <p:nvPr/>
        </p:nvSpPr>
        <p:spPr>
          <a:xfrm>
            <a:off x="152280" y="106200"/>
            <a:ext cx="78469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tr-TR" sz="4000" b="0" strike="noStrike" spc="-1">
                <a:solidFill>
                  <a:srgbClr val="FFFFFF"/>
                </a:solidFill>
                <a:latin typeface="Arial"/>
                <a:ea typeface="DejaVu Sans"/>
              </a:rPr>
              <a:t>Proje Şeması ve Tanımı</a:t>
            </a:r>
            <a:endParaRPr lang="tr-TR" sz="4000" b="0" strike="noStrike" spc="-1">
              <a:latin typeface="Arial"/>
            </a:endParaRPr>
          </a:p>
        </p:txBody>
      </p:sp>
      <p:sp>
        <p:nvSpPr>
          <p:cNvPr id="103" name="CustomShape 3"/>
          <p:cNvSpPr/>
          <p:nvPr/>
        </p:nvSpPr>
        <p:spPr>
          <a:xfrm>
            <a:off x="1429200" y="4806000"/>
            <a:ext cx="6842880" cy="91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800" b="0" strike="noStrike" spc="-1">
                <a:solidFill>
                  <a:srgbClr val="000000"/>
                </a:solidFill>
                <a:latin typeface="Arial"/>
                <a:ea typeface="DejaVu Sans"/>
              </a:rPr>
              <a:t>Hiperspektral görüntüler uzayında, bir görüntü ile arama yaparak koleksiyondan sorgu görüntüye en çok benzeyen görüntünün alımını gerçekleştiren program yapmaktır.</a:t>
            </a:r>
            <a:endParaRPr lang="tr-TR" sz="1800" b="0" strike="noStrike" spc="-1">
              <a:latin typeface="Arial"/>
            </a:endParaRPr>
          </a:p>
        </p:txBody>
      </p:sp>
      <p:sp>
        <p:nvSpPr>
          <p:cNvPr id="104" name="CustomShape 4"/>
          <p:cNvSpPr/>
          <p:nvPr/>
        </p:nvSpPr>
        <p:spPr>
          <a:xfrm>
            <a:off x="3384000" y="2448000"/>
            <a:ext cx="180000" cy="345600"/>
          </a:xfrm>
          <a:prstGeom prst="rect">
            <a:avLst/>
          </a:prstGeom>
          <a:noFill/>
          <a:ln>
            <a:noFill/>
          </a:ln>
        </p:spPr>
        <p:style>
          <a:lnRef idx="0">
            <a:scrgbClr r="0" g="0" b="0"/>
          </a:lnRef>
          <a:fillRef idx="0">
            <a:scrgbClr r="0" g="0" b="0"/>
          </a:fillRef>
          <a:effectRef idx="0">
            <a:scrgbClr r="0" g="0" b="0"/>
          </a:effectRef>
          <a:fontRef idx="minor"/>
        </p:style>
      </p:sp>
      <p:pic>
        <p:nvPicPr>
          <p:cNvPr id="105" name="Picture 104"/>
          <p:cNvPicPr/>
          <p:nvPr/>
        </p:nvPicPr>
        <p:blipFill>
          <a:blip r:embed="rId2"/>
          <a:stretch/>
        </p:blipFill>
        <p:spPr>
          <a:xfrm>
            <a:off x="1728000" y="1039680"/>
            <a:ext cx="5661000" cy="3639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152280" y="106200"/>
            <a:ext cx="78469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tr-TR" sz="4400" b="0" strike="noStrike" spc="-1">
                <a:solidFill>
                  <a:srgbClr val="FFFFFF"/>
                </a:solidFill>
                <a:latin typeface="Arial"/>
                <a:ea typeface="DejaVu Sans"/>
              </a:rPr>
              <a:t>Veri Kümesi</a:t>
            </a:r>
            <a:endParaRPr lang="tr-TR" sz="4400" b="0" strike="noStrike" spc="-1">
              <a:latin typeface="Arial"/>
            </a:endParaRPr>
          </a:p>
        </p:txBody>
      </p:sp>
      <p:sp>
        <p:nvSpPr>
          <p:cNvPr id="107" name="CustomShape 2"/>
          <p:cNvSpPr/>
          <p:nvPr/>
        </p:nvSpPr>
        <p:spPr>
          <a:xfrm>
            <a:off x="152280" y="914400"/>
            <a:ext cx="8899200" cy="730440"/>
          </a:xfrm>
          <a:prstGeom prst="rect">
            <a:avLst/>
          </a:prstGeom>
          <a:noFill/>
          <a:ln>
            <a:noFill/>
          </a:ln>
        </p:spPr>
        <p:style>
          <a:lnRef idx="0">
            <a:scrgbClr r="0" g="0" b="0"/>
          </a:lnRef>
          <a:fillRef idx="0">
            <a:scrgbClr r="0" g="0" b="0"/>
          </a:fillRef>
          <a:effectRef idx="0">
            <a:scrgbClr r="0" g="0" b="0"/>
          </a:effectRef>
          <a:fontRef idx="minor"/>
        </p:style>
      </p:sp>
      <p:sp>
        <p:nvSpPr>
          <p:cNvPr id="108" name="CustomShape 3"/>
          <p:cNvSpPr/>
          <p:nvPr/>
        </p:nvSpPr>
        <p:spPr>
          <a:xfrm>
            <a:off x="8534520" y="6553080"/>
            <a:ext cx="455400" cy="7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A068D27-8EB7-4C6E-A209-45E13911BA7E}" type="slidenum">
              <a:rPr lang="tr-TR" sz="1000" b="0" strike="noStrike" spc="-1">
                <a:solidFill>
                  <a:srgbClr val="FFFFE5"/>
                </a:solidFill>
                <a:latin typeface="Arial"/>
                <a:ea typeface="DejaVu Sans"/>
              </a:rPr>
              <a:t>3</a:t>
            </a:fld>
            <a:endParaRPr lang="tr-TR" sz="1000" b="0" strike="noStrike" spc="-1">
              <a:latin typeface="Arial"/>
            </a:endParaRPr>
          </a:p>
        </p:txBody>
      </p:sp>
      <p:sp>
        <p:nvSpPr>
          <p:cNvPr id="109" name="CustomShape 4"/>
          <p:cNvSpPr/>
          <p:nvPr/>
        </p:nvSpPr>
        <p:spPr>
          <a:xfrm>
            <a:off x="425880" y="1097640"/>
            <a:ext cx="8378640" cy="118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800" b="0" strike="noStrike" spc="-1">
                <a:solidFill>
                  <a:srgbClr val="000000"/>
                </a:solidFill>
                <a:latin typeface="Arial"/>
                <a:ea typeface="DejaVu Sans"/>
              </a:rPr>
              <a:t>Veri kümemizde toplamda 216 görüntü ve her bir görüntüde 119 bant bulunmaktadır. Her bir görüntü, birden çok arazi örtüsü sınıfı (29 sınıf) ve bir arazi kullanım sınıfı (4 ayrık sınıf) ile etiketlenmiş olarak bulunmaktadır.</a:t>
            </a:r>
            <a:endParaRPr lang="tr-TR" sz="1800" b="0" strike="noStrike" spc="-1">
              <a:latin typeface="Arial"/>
            </a:endParaRPr>
          </a:p>
          <a:p>
            <a:pPr>
              <a:lnSpc>
                <a:spcPct val="100000"/>
              </a:lnSpc>
            </a:pPr>
            <a:endParaRPr lang="tr-TR" sz="1800" b="0" strike="noStrike" spc="-1">
              <a:latin typeface="Arial"/>
            </a:endParaRPr>
          </a:p>
        </p:txBody>
      </p:sp>
      <p:pic>
        <p:nvPicPr>
          <p:cNvPr id="110" name="Picture 109"/>
          <p:cNvPicPr/>
          <p:nvPr/>
        </p:nvPicPr>
        <p:blipFill>
          <a:blip r:embed="rId2"/>
          <a:stretch/>
        </p:blipFill>
        <p:spPr>
          <a:xfrm>
            <a:off x="5001480" y="2910600"/>
            <a:ext cx="2846520" cy="1697400"/>
          </a:xfrm>
          <a:prstGeom prst="rect">
            <a:avLst/>
          </a:prstGeom>
          <a:ln>
            <a:noFill/>
          </a:ln>
        </p:spPr>
      </p:pic>
      <p:pic>
        <p:nvPicPr>
          <p:cNvPr id="111" name="Picture 110"/>
          <p:cNvPicPr/>
          <p:nvPr/>
        </p:nvPicPr>
        <p:blipFill>
          <a:blip r:embed="rId3"/>
          <a:stretch/>
        </p:blipFill>
        <p:spPr>
          <a:xfrm>
            <a:off x="1152000" y="3290400"/>
            <a:ext cx="3311280" cy="1245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152280" y="106200"/>
            <a:ext cx="78469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tr-TR" sz="4400" spc="-1" dirty="0">
                <a:solidFill>
                  <a:srgbClr val="FFFFFF"/>
                </a:solidFill>
                <a:latin typeface="Arial"/>
              </a:rPr>
              <a:t>Şema</a:t>
            </a:r>
            <a:endParaRPr lang="en-US" dirty="0"/>
          </a:p>
        </p:txBody>
      </p:sp>
      <p:sp>
        <p:nvSpPr>
          <p:cNvPr id="107" name="CustomShape 2"/>
          <p:cNvSpPr/>
          <p:nvPr/>
        </p:nvSpPr>
        <p:spPr>
          <a:xfrm>
            <a:off x="152280" y="914400"/>
            <a:ext cx="8899200" cy="730440"/>
          </a:xfrm>
          <a:prstGeom prst="rect">
            <a:avLst/>
          </a:prstGeom>
          <a:noFill/>
          <a:ln>
            <a:noFill/>
          </a:ln>
        </p:spPr>
        <p:style>
          <a:lnRef idx="0">
            <a:scrgbClr r="0" g="0" b="0"/>
          </a:lnRef>
          <a:fillRef idx="0">
            <a:scrgbClr r="0" g="0" b="0"/>
          </a:fillRef>
          <a:effectRef idx="0">
            <a:scrgbClr r="0" g="0" b="0"/>
          </a:effectRef>
          <a:fontRef idx="minor"/>
        </p:style>
      </p:sp>
      <p:sp>
        <p:nvSpPr>
          <p:cNvPr id="108" name="CustomShape 3"/>
          <p:cNvSpPr/>
          <p:nvPr/>
        </p:nvSpPr>
        <p:spPr>
          <a:xfrm>
            <a:off x="8534520" y="6553080"/>
            <a:ext cx="455400" cy="7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A068D27-8EB7-4C6E-A209-45E13911BA7E}" type="slidenum">
              <a:rPr lang="tr-TR" sz="1000" b="0" strike="noStrike" spc="-1">
                <a:solidFill>
                  <a:srgbClr val="FFFFE5"/>
                </a:solidFill>
                <a:latin typeface="Arial"/>
                <a:ea typeface="DejaVu Sans"/>
              </a:rPr>
              <a:t>4</a:t>
            </a:fld>
            <a:endParaRPr lang="tr-TR" sz="1000" b="0" strike="noStrike" spc="-1">
              <a:latin typeface="Arial"/>
            </a:endParaRPr>
          </a:p>
        </p:txBody>
      </p:sp>
      <p:pic>
        <p:nvPicPr>
          <p:cNvPr id="2" name="Picture 2" descr="Diagram&#10;&#10;Description automatically generated">
            <a:extLst>
              <a:ext uri="{FF2B5EF4-FFF2-40B4-BE49-F238E27FC236}">
                <a16:creationId xmlns:a16="http://schemas.microsoft.com/office/drawing/2014/main" id="{9855A7E3-C635-4E18-A652-68A40F1533D5}"/>
              </a:ext>
            </a:extLst>
          </p:cNvPr>
          <p:cNvPicPr>
            <a:picLocks noChangeAspect="1"/>
          </p:cNvPicPr>
          <p:nvPr/>
        </p:nvPicPr>
        <p:blipFill>
          <a:blip r:embed="rId2"/>
          <a:stretch>
            <a:fillRect/>
          </a:stretch>
        </p:blipFill>
        <p:spPr>
          <a:xfrm>
            <a:off x="442087" y="1055609"/>
            <a:ext cx="8203148" cy="4841250"/>
          </a:xfrm>
          <a:prstGeom prst="rect">
            <a:avLst/>
          </a:prstGeom>
        </p:spPr>
      </p:pic>
    </p:spTree>
    <p:extLst>
      <p:ext uri="{BB962C8B-B14F-4D97-AF65-F5344CB8AC3E}">
        <p14:creationId xmlns:p14="http://schemas.microsoft.com/office/powerpoint/2010/main" val="110894724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152280" y="106200"/>
            <a:ext cx="78469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tr-TR" sz="4400" b="0" strike="noStrike" spc="-1">
                <a:solidFill>
                  <a:srgbClr val="FFFFFF"/>
                </a:solidFill>
                <a:latin typeface="Arial"/>
                <a:ea typeface="DejaVu Sans"/>
              </a:rPr>
              <a:t>Yapılanlar</a:t>
            </a:r>
            <a:endParaRPr lang="tr-TR" sz="4400" b="0" strike="noStrike" spc="-1">
              <a:latin typeface="Arial"/>
            </a:endParaRPr>
          </a:p>
        </p:txBody>
      </p:sp>
      <p:sp>
        <p:nvSpPr>
          <p:cNvPr id="113" name="CustomShape 2"/>
          <p:cNvSpPr/>
          <p:nvPr/>
        </p:nvSpPr>
        <p:spPr>
          <a:xfrm>
            <a:off x="5040000" y="5832000"/>
            <a:ext cx="8899200" cy="730440"/>
          </a:xfrm>
          <a:prstGeom prst="rect">
            <a:avLst/>
          </a:prstGeom>
          <a:noFill/>
          <a:ln>
            <a:noFill/>
          </a:ln>
        </p:spPr>
        <p:style>
          <a:lnRef idx="0">
            <a:scrgbClr r="0" g="0" b="0"/>
          </a:lnRef>
          <a:fillRef idx="0">
            <a:scrgbClr r="0" g="0" b="0"/>
          </a:fillRef>
          <a:effectRef idx="0">
            <a:scrgbClr r="0" g="0" b="0"/>
          </a:effectRef>
          <a:fontRef idx="minor"/>
        </p:style>
      </p:sp>
      <p:sp>
        <p:nvSpPr>
          <p:cNvPr id="114" name="CustomShape 3"/>
          <p:cNvSpPr/>
          <p:nvPr/>
        </p:nvSpPr>
        <p:spPr>
          <a:xfrm>
            <a:off x="8534520" y="6553080"/>
            <a:ext cx="455400" cy="7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0A86AD6-344D-4D1D-984E-43C28EEE58F7}" type="slidenum">
              <a:rPr lang="tr-TR" sz="1000" b="0" strike="noStrike" spc="-1">
                <a:solidFill>
                  <a:srgbClr val="FFFFE5"/>
                </a:solidFill>
                <a:latin typeface="Arial"/>
                <a:ea typeface="DejaVu Sans"/>
              </a:rPr>
              <a:t>5</a:t>
            </a:fld>
            <a:endParaRPr lang="tr-TR" sz="1000" b="0" strike="noStrike" spc="-1">
              <a:latin typeface="Arial"/>
            </a:endParaRPr>
          </a:p>
        </p:txBody>
      </p:sp>
      <p:sp>
        <p:nvSpPr>
          <p:cNvPr id="115" name="CustomShape 4"/>
          <p:cNvSpPr/>
          <p:nvPr/>
        </p:nvSpPr>
        <p:spPr>
          <a:xfrm>
            <a:off x="360000" y="970920"/>
            <a:ext cx="8727480" cy="118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tr-TR" sz="1800" b="0" strike="noStrike" spc="-1">
              <a:latin typeface="Arial"/>
            </a:endParaRPr>
          </a:p>
          <a:p>
            <a:pPr>
              <a:lnSpc>
                <a:spcPct val="100000"/>
              </a:lnSpc>
            </a:pPr>
            <a:endParaRPr lang="tr-TR" sz="1800" b="0" strike="noStrike" spc="-1">
              <a:latin typeface="Arial"/>
            </a:endParaRPr>
          </a:p>
        </p:txBody>
      </p:sp>
      <p:sp>
        <p:nvSpPr>
          <p:cNvPr id="116" name="CustomShape 5"/>
          <p:cNvSpPr/>
          <p:nvPr/>
        </p:nvSpPr>
        <p:spPr>
          <a:xfrm>
            <a:off x="415800" y="3312000"/>
            <a:ext cx="8727480" cy="913320"/>
          </a:xfrm>
          <a:prstGeom prst="rect">
            <a:avLst/>
          </a:prstGeom>
          <a:noFill/>
          <a:ln>
            <a:noFill/>
          </a:ln>
        </p:spPr>
        <p:style>
          <a:lnRef idx="0">
            <a:scrgbClr r="0" g="0" b="0"/>
          </a:lnRef>
          <a:fillRef idx="0">
            <a:scrgbClr r="0" g="0" b="0"/>
          </a:fillRef>
          <a:effectRef idx="0">
            <a:scrgbClr r="0" g="0" b="0"/>
          </a:effectRef>
          <a:fontRef idx="minor"/>
        </p:style>
      </p:sp>
      <p:pic>
        <p:nvPicPr>
          <p:cNvPr id="117" name="Picture 116"/>
          <p:cNvPicPr/>
          <p:nvPr/>
        </p:nvPicPr>
        <p:blipFill>
          <a:blip r:embed="rId2"/>
          <a:stretch/>
        </p:blipFill>
        <p:spPr>
          <a:xfrm>
            <a:off x="1914120" y="905400"/>
            <a:ext cx="5717880" cy="3126600"/>
          </a:xfrm>
          <a:prstGeom prst="rect">
            <a:avLst/>
          </a:prstGeom>
          <a:ln>
            <a:noFill/>
          </a:ln>
        </p:spPr>
      </p:pic>
      <p:sp>
        <p:nvSpPr>
          <p:cNvPr id="118" name="TextShape 6"/>
          <p:cNvSpPr txBox="1"/>
          <p:nvPr/>
        </p:nvSpPr>
        <p:spPr>
          <a:xfrm>
            <a:off x="1080000" y="4397760"/>
            <a:ext cx="7416000" cy="1626120"/>
          </a:xfrm>
          <a:prstGeom prst="rect">
            <a:avLst/>
          </a:prstGeom>
          <a:noFill/>
          <a:ln>
            <a:noFill/>
          </a:ln>
        </p:spPr>
        <p:txBody>
          <a:bodyPr lIns="90000" tIns="45000" rIns="90000" bIns="45000"/>
          <a:lstStyle/>
          <a:p>
            <a:pPr algn="just"/>
            <a:r>
              <a:rPr lang="tr-TR" sz="1800" b="0" strike="noStrike" spc="-1">
                <a:latin typeface="Arial"/>
                <a:ea typeface="Bitstream Vera Sans"/>
              </a:rPr>
              <a:t>1- </a:t>
            </a:r>
            <a:r>
              <a:rPr lang="tr-TR" sz="1800" b="1" strike="noStrike" spc="-1">
                <a:latin typeface="Arial"/>
                <a:ea typeface="Bitstream Vera Sans"/>
              </a:rPr>
              <a:t>Benzerlik Eşleştirme’de</a:t>
            </a:r>
            <a:r>
              <a:rPr lang="tr-TR" sz="1800" b="0" strike="noStrike" spc="-1">
                <a:latin typeface="Arial"/>
                <a:ea typeface="Bitstream Vera Sans"/>
              </a:rPr>
              <a:t>, yalnızca (L2) öklid uzaklığı kullanılmaktaydı. 3 tane daha olmak üzere (L0, L1, L-INF) uzaklık hesaplama metrikleri eklendi.</a:t>
            </a:r>
            <a:endParaRPr lang="tr-TR" sz="1800" b="0" strike="noStrike" spc="-1">
              <a:latin typeface="Arial"/>
            </a:endParaRPr>
          </a:p>
          <a:p>
            <a:pPr algn="just"/>
            <a:r>
              <a:rPr lang="tr-TR" sz="1800" b="0" strike="noStrike" spc="-1">
                <a:latin typeface="Arial"/>
                <a:ea typeface="Bitstream Vera Sans"/>
              </a:rPr>
              <a:t>2- Model eğitimi ve skor hesaplamaları çapraz geçerleme (5’li parçalar ile) uygulanarak tekrar hesaplandı. (Yeni skorlar karşılaştırmalı olarak gösterilecektir.)</a:t>
            </a:r>
            <a:endParaRPr lang="tr-TR"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152280" y="106200"/>
            <a:ext cx="78469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tr-TR" sz="4400" b="0" strike="noStrike" spc="-1">
                <a:solidFill>
                  <a:srgbClr val="FFFFFF"/>
                </a:solidFill>
                <a:latin typeface="Arial"/>
                <a:ea typeface="DejaVu Sans"/>
              </a:rPr>
              <a:t>Yapılanlar</a:t>
            </a:r>
            <a:endParaRPr lang="tr-TR" sz="4400" b="0" strike="noStrike" spc="-1">
              <a:latin typeface="Arial"/>
            </a:endParaRPr>
          </a:p>
        </p:txBody>
      </p:sp>
      <p:sp>
        <p:nvSpPr>
          <p:cNvPr id="120" name="CustomShape 2"/>
          <p:cNvSpPr/>
          <p:nvPr/>
        </p:nvSpPr>
        <p:spPr>
          <a:xfrm>
            <a:off x="5040000" y="5832000"/>
            <a:ext cx="8899200" cy="730440"/>
          </a:xfrm>
          <a:prstGeom prst="rect">
            <a:avLst/>
          </a:prstGeom>
          <a:noFill/>
          <a:ln>
            <a:noFill/>
          </a:ln>
        </p:spPr>
        <p:style>
          <a:lnRef idx="0">
            <a:scrgbClr r="0" g="0" b="0"/>
          </a:lnRef>
          <a:fillRef idx="0">
            <a:scrgbClr r="0" g="0" b="0"/>
          </a:fillRef>
          <a:effectRef idx="0">
            <a:scrgbClr r="0" g="0" b="0"/>
          </a:effectRef>
          <a:fontRef idx="minor"/>
        </p:style>
      </p:sp>
      <p:sp>
        <p:nvSpPr>
          <p:cNvPr id="121" name="CustomShape 3"/>
          <p:cNvSpPr/>
          <p:nvPr/>
        </p:nvSpPr>
        <p:spPr>
          <a:xfrm>
            <a:off x="8534520" y="6553080"/>
            <a:ext cx="455400" cy="7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88299E12-F314-4C70-92E0-A2C97C21562C}" type="slidenum">
              <a:rPr lang="tr-TR" sz="1000" b="0" strike="noStrike" spc="-1">
                <a:solidFill>
                  <a:srgbClr val="FFFFE5"/>
                </a:solidFill>
                <a:latin typeface="Arial"/>
                <a:ea typeface="DejaVu Sans"/>
              </a:rPr>
              <a:t>6</a:t>
            </a:fld>
            <a:endParaRPr lang="tr-TR" sz="1000" b="0" strike="noStrike" spc="-1">
              <a:latin typeface="Arial"/>
            </a:endParaRPr>
          </a:p>
        </p:txBody>
      </p:sp>
      <p:sp>
        <p:nvSpPr>
          <p:cNvPr id="122" name="CustomShape 4"/>
          <p:cNvSpPr/>
          <p:nvPr/>
        </p:nvSpPr>
        <p:spPr>
          <a:xfrm>
            <a:off x="144000" y="899640"/>
            <a:ext cx="8727480" cy="118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tr-TR" sz="1800" b="0" strike="noStrike" spc="-1">
              <a:latin typeface="Arial"/>
            </a:endParaRPr>
          </a:p>
          <a:p>
            <a:pPr>
              <a:lnSpc>
                <a:spcPct val="100000"/>
              </a:lnSpc>
            </a:pPr>
            <a:endParaRPr lang="tr-TR" sz="1800" b="0" strike="noStrike" spc="-1">
              <a:latin typeface="Arial"/>
            </a:endParaRPr>
          </a:p>
        </p:txBody>
      </p:sp>
      <p:sp>
        <p:nvSpPr>
          <p:cNvPr id="123" name="CustomShape 5"/>
          <p:cNvSpPr/>
          <p:nvPr/>
        </p:nvSpPr>
        <p:spPr>
          <a:xfrm>
            <a:off x="415800" y="3312000"/>
            <a:ext cx="8727480" cy="913320"/>
          </a:xfrm>
          <a:prstGeom prst="rect">
            <a:avLst/>
          </a:prstGeom>
          <a:noFill/>
          <a:ln>
            <a:noFill/>
          </a:ln>
        </p:spPr>
        <p:style>
          <a:lnRef idx="0">
            <a:scrgbClr r="0" g="0" b="0"/>
          </a:lnRef>
          <a:fillRef idx="0">
            <a:scrgbClr r="0" g="0" b="0"/>
          </a:fillRef>
          <a:effectRef idx="0">
            <a:scrgbClr r="0" g="0" b="0"/>
          </a:effectRef>
          <a:fontRef idx="minor"/>
        </p:style>
      </p:sp>
      <p:sp>
        <p:nvSpPr>
          <p:cNvPr id="124" name="TextShape 6"/>
          <p:cNvSpPr txBox="1"/>
          <p:nvPr/>
        </p:nvSpPr>
        <p:spPr>
          <a:xfrm>
            <a:off x="720000" y="1261800"/>
            <a:ext cx="7416000" cy="3929760"/>
          </a:xfrm>
          <a:prstGeom prst="rect">
            <a:avLst/>
          </a:prstGeom>
          <a:noFill/>
          <a:ln>
            <a:noFill/>
          </a:ln>
        </p:spPr>
        <p:txBody>
          <a:bodyPr lIns="90000" tIns="45000" rIns="90000" bIns="45000"/>
          <a:lstStyle/>
          <a:p>
            <a:pPr algn="just"/>
            <a:r>
              <a:rPr lang="tr-TR" sz="1800" b="0" strike="noStrike" spc="-1">
                <a:latin typeface="Arial"/>
                <a:ea typeface="Bitstream Vera Sans"/>
              </a:rPr>
              <a:t>1- </a:t>
            </a:r>
            <a:r>
              <a:rPr lang="tr-TR" sz="1800" b="1" strike="noStrike" spc="-1">
                <a:latin typeface="Arial"/>
                <a:ea typeface="Bitstream Vera Sans"/>
              </a:rPr>
              <a:t>Benzerlik Eşleştirme’de</a:t>
            </a:r>
            <a:r>
              <a:rPr lang="tr-TR" sz="1800" b="0" strike="noStrike" spc="-1">
                <a:latin typeface="Arial"/>
                <a:ea typeface="Bitstream Vera Sans"/>
              </a:rPr>
              <a:t>, kullanılan uzaklık metriklerinin tanımları şu şekildedir:</a:t>
            </a:r>
            <a:endParaRPr lang="tr-TR" sz="1800" b="0" strike="noStrike" spc="-1">
              <a:latin typeface="Arial"/>
            </a:endParaRPr>
          </a:p>
          <a:p>
            <a:pPr algn="just"/>
            <a:endParaRPr lang="tr-TR" sz="1800" b="0" strike="noStrike" spc="-1">
              <a:latin typeface="Arial"/>
            </a:endParaRPr>
          </a:p>
          <a:p>
            <a:pPr algn="just"/>
            <a:r>
              <a:rPr lang="tr-TR" sz="1800" b="0" strike="noStrike" spc="-1">
                <a:latin typeface="Arial"/>
                <a:ea typeface="Bitstream Vera Sans"/>
              </a:rPr>
              <a:t>L0: Bir vektördeki sıfır olmayan öğelerin toplam sayısına karşılık gelir. Örneğin (0,0) ve (0,2) vektörlerinin L0 normu 1'dir çünkü sıfırdan farklı tek bir eleman vardır.</a:t>
            </a:r>
            <a:endParaRPr lang="tr-TR" sz="1800" b="0" strike="noStrike" spc="-1">
              <a:latin typeface="Arial"/>
            </a:endParaRPr>
          </a:p>
          <a:p>
            <a:pPr algn="just"/>
            <a:endParaRPr lang="tr-TR" sz="1800" b="0" strike="noStrike" spc="-1">
              <a:latin typeface="Arial"/>
            </a:endParaRPr>
          </a:p>
          <a:p>
            <a:pPr algn="just"/>
            <a:r>
              <a:rPr lang="tr-TR" sz="1800" b="0" strike="noStrike" spc="-1">
                <a:latin typeface="Arial"/>
                <a:ea typeface="Bitstream Vera Sans"/>
              </a:rPr>
              <a:t>L1: Bir uzaydaki vektörlerin büyüklüklerinin toplamıdır.</a:t>
            </a:r>
            <a:endParaRPr lang="tr-TR" sz="1800" b="0" strike="noStrike" spc="-1">
              <a:latin typeface="Arial"/>
            </a:endParaRPr>
          </a:p>
          <a:p>
            <a:pPr algn="just"/>
            <a:endParaRPr lang="tr-TR" sz="1800" b="0" strike="noStrike" spc="-1">
              <a:latin typeface="Arial"/>
            </a:endParaRPr>
          </a:p>
          <a:p>
            <a:pPr algn="just"/>
            <a:r>
              <a:rPr lang="tr-TR" sz="1800" b="0" strike="noStrike" spc="-1">
                <a:latin typeface="Arial"/>
                <a:ea typeface="Bitstream Vera Sans"/>
              </a:rPr>
              <a:t>L2: Öklid normu olarak da bilinir. Bir noktadan diğerine gitmek için en kısa mesafedir.</a:t>
            </a:r>
            <a:endParaRPr lang="tr-TR" sz="1800" b="0" strike="noStrike" spc="-1">
              <a:latin typeface="Arial"/>
            </a:endParaRPr>
          </a:p>
          <a:p>
            <a:pPr algn="just"/>
            <a:endParaRPr lang="tr-TR" sz="1800" b="0" strike="noStrike" spc="-1">
              <a:latin typeface="Arial"/>
            </a:endParaRPr>
          </a:p>
          <a:p>
            <a:pPr algn="just"/>
            <a:r>
              <a:rPr lang="tr-TR" sz="1800" b="0" strike="noStrike" spc="-1">
                <a:latin typeface="Arial"/>
                <a:ea typeface="Bitstream Vera Sans"/>
              </a:rPr>
              <a:t>L-INF: İki vektör farkının elemanları arasındaki en büyük elemanı verir.</a:t>
            </a:r>
            <a:endParaRPr lang="tr-TR" sz="1800" b="0" strike="noStrike" spc="-1">
              <a:latin typeface="Arial"/>
            </a:endParaRPr>
          </a:p>
          <a:p>
            <a:pPr algn="just"/>
            <a:endParaRPr lang="tr-TR"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152280" y="106200"/>
            <a:ext cx="78469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tr-TR" sz="4400" b="0" strike="noStrike" spc="-1">
                <a:solidFill>
                  <a:srgbClr val="FFFFFF"/>
                </a:solidFill>
                <a:latin typeface="Arial"/>
                <a:ea typeface="DejaVu Sans"/>
              </a:rPr>
              <a:t>Yapılanlar</a:t>
            </a:r>
            <a:endParaRPr lang="tr-TR" sz="4400" b="0" strike="noStrike" spc="-1">
              <a:latin typeface="Arial"/>
            </a:endParaRPr>
          </a:p>
        </p:txBody>
      </p:sp>
      <p:sp>
        <p:nvSpPr>
          <p:cNvPr id="133" name="CustomShape 2"/>
          <p:cNvSpPr/>
          <p:nvPr/>
        </p:nvSpPr>
        <p:spPr>
          <a:xfrm>
            <a:off x="5040000" y="5832000"/>
            <a:ext cx="8899200" cy="730440"/>
          </a:xfrm>
          <a:prstGeom prst="rect">
            <a:avLst/>
          </a:prstGeom>
          <a:noFill/>
          <a:ln>
            <a:noFill/>
          </a:ln>
        </p:spPr>
        <p:style>
          <a:lnRef idx="0">
            <a:scrgbClr r="0" g="0" b="0"/>
          </a:lnRef>
          <a:fillRef idx="0">
            <a:scrgbClr r="0" g="0" b="0"/>
          </a:fillRef>
          <a:effectRef idx="0">
            <a:scrgbClr r="0" g="0" b="0"/>
          </a:effectRef>
          <a:fontRef idx="minor"/>
        </p:style>
      </p:sp>
      <p:sp>
        <p:nvSpPr>
          <p:cNvPr id="134" name="CustomShape 3"/>
          <p:cNvSpPr/>
          <p:nvPr/>
        </p:nvSpPr>
        <p:spPr>
          <a:xfrm>
            <a:off x="8534520" y="6553080"/>
            <a:ext cx="455400" cy="7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F08B3B37-6065-427D-BE98-A81142CC2386}" type="slidenum">
              <a:rPr lang="tr-TR" sz="1000" b="0" strike="noStrike" spc="-1">
                <a:solidFill>
                  <a:srgbClr val="FFFFE5"/>
                </a:solidFill>
                <a:latin typeface="Arial"/>
                <a:ea typeface="DejaVu Sans"/>
              </a:rPr>
              <a:t>7</a:t>
            </a:fld>
            <a:endParaRPr lang="tr-TR" sz="1000" b="0" strike="noStrike" spc="-1">
              <a:latin typeface="Arial"/>
            </a:endParaRPr>
          </a:p>
        </p:txBody>
      </p:sp>
      <p:sp>
        <p:nvSpPr>
          <p:cNvPr id="135" name="CustomShape 4"/>
          <p:cNvSpPr/>
          <p:nvPr/>
        </p:nvSpPr>
        <p:spPr>
          <a:xfrm>
            <a:off x="360000" y="970920"/>
            <a:ext cx="8727480" cy="118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tr-TR" sz="1800" b="0" strike="noStrike" spc="-1">
              <a:latin typeface="Arial"/>
            </a:endParaRPr>
          </a:p>
          <a:p>
            <a:pPr>
              <a:lnSpc>
                <a:spcPct val="100000"/>
              </a:lnSpc>
            </a:pPr>
            <a:endParaRPr lang="tr-TR" sz="1800" b="0" strike="noStrike" spc="-1">
              <a:latin typeface="Arial"/>
            </a:endParaRPr>
          </a:p>
        </p:txBody>
      </p:sp>
      <p:sp>
        <p:nvSpPr>
          <p:cNvPr id="136" name="CustomShape 5"/>
          <p:cNvSpPr/>
          <p:nvPr/>
        </p:nvSpPr>
        <p:spPr>
          <a:xfrm>
            <a:off x="415800" y="3312000"/>
            <a:ext cx="8727480" cy="913320"/>
          </a:xfrm>
          <a:prstGeom prst="rect">
            <a:avLst/>
          </a:prstGeom>
          <a:noFill/>
          <a:ln>
            <a:noFill/>
          </a:ln>
        </p:spPr>
        <p:style>
          <a:lnRef idx="0">
            <a:scrgbClr r="0" g="0" b="0"/>
          </a:lnRef>
          <a:fillRef idx="0">
            <a:scrgbClr r="0" g="0" b="0"/>
          </a:fillRef>
          <a:effectRef idx="0">
            <a:scrgbClr r="0" g="0" b="0"/>
          </a:effectRef>
          <a:fontRef idx="minor"/>
        </p:style>
      </p:sp>
      <p:pic>
        <p:nvPicPr>
          <p:cNvPr id="137" name="Picture 136"/>
          <p:cNvPicPr/>
          <p:nvPr/>
        </p:nvPicPr>
        <p:blipFill>
          <a:blip r:embed="rId2"/>
          <a:stretch/>
        </p:blipFill>
        <p:spPr>
          <a:xfrm>
            <a:off x="1440000" y="2502000"/>
            <a:ext cx="6264000" cy="2250000"/>
          </a:xfrm>
          <a:prstGeom prst="rect">
            <a:avLst/>
          </a:prstGeom>
          <a:ln>
            <a:noFill/>
          </a:ln>
        </p:spPr>
      </p:pic>
      <p:sp>
        <p:nvSpPr>
          <p:cNvPr id="138" name="TextShape 6"/>
          <p:cNvSpPr txBox="1"/>
          <p:nvPr/>
        </p:nvSpPr>
        <p:spPr>
          <a:xfrm>
            <a:off x="936000" y="1584000"/>
            <a:ext cx="7416000" cy="602280"/>
          </a:xfrm>
          <a:prstGeom prst="rect">
            <a:avLst/>
          </a:prstGeom>
          <a:noFill/>
          <a:ln>
            <a:noFill/>
          </a:ln>
        </p:spPr>
        <p:txBody>
          <a:bodyPr lIns="90000" tIns="45000" rIns="90000" bIns="45000"/>
          <a:lstStyle/>
          <a:p>
            <a:pPr algn="just"/>
            <a:r>
              <a:rPr lang="tr-TR" sz="1800" b="0" strike="noStrike" spc="-1">
                <a:latin typeface="Arial"/>
                <a:ea typeface="Bitstream Vera Sans"/>
              </a:rPr>
              <a:t>1- 3B-CNN, hiperspektral açıyı, üçüncü boyutu daha iyi değerlendirebilmek üzere geliştirilmiştir:</a:t>
            </a:r>
            <a:endParaRPr lang="tr-TR" sz="1800" b="0" strike="noStrike" spc="-1">
              <a:latin typeface="Arial"/>
            </a:endParaRPr>
          </a:p>
        </p:txBody>
      </p:sp>
      <p:sp>
        <p:nvSpPr>
          <p:cNvPr id="139" name="TextShape 7"/>
          <p:cNvSpPr txBox="1"/>
          <p:nvPr/>
        </p:nvSpPr>
        <p:spPr>
          <a:xfrm>
            <a:off x="418320" y="970920"/>
            <a:ext cx="8149680" cy="346680"/>
          </a:xfrm>
          <a:prstGeom prst="rect">
            <a:avLst/>
          </a:prstGeom>
          <a:noFill/>
          <a:ln>
            <a:noFill/>
          </a:ln>
        </p:spPr>
        <p:txBody>
          <a:bodyPr lIns="90000" tIns="45000" rIns="90000" bIns="45000"/>
          <a:lstStyle/>
          <a:p>
            <a:r>
              <a:rPr lang="tr-TR" sz="1800" b="0" strike="noStrike" spc="-1">
                <a:latin typeface="Arial"/>
                <a:ea typeface="Bitstream Vera Sans"/>
              </a:rPr>
              <a:t>Sistemdeki başarım skorlarını arttırmak üzere iki farklı ağ mimarisi denenmiştir.</a:t>
            </a:r>
            <a:endParaRPr lang="tr-TR"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152280" y="106200"/>
            <a:ext cx="78469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tr-TR" sz="4400" b="0" strike="noStrike" spc="-1">
                <a:solidFill>
                  <a:srgbClr val="FFFFFF"/>
                </a:solidFill>
                <a:latin typeface="Arial"/>
                <a:ea typeface="DejaVu Sans"/>
              </a:rPr>
              <a:t>Yapılanlar</a:t>
            </a:r>
            <a:endParaRPr lang="tr-TR" sz="4400" b="0" strike="noStrike" spc="-1">
              <a:latin typeface="Arial"/>
            </a:endParaRPr>
          </a:p>
        </p:txBody>
      </p:sp>
      <p:sp>
        <p:nvSpPr>
          <p:cNvPr id="141" name="CustomShape 2"/>
          <p:cNvSpPr/>
          <p:nvPr/>
        </p:nvSpPr>
        <p:spPr>
          <a:xfrm>
            <a:off x="5040000" y="5832000"/>
            <a:ext cx="8899200" cy="730440"/>
          </a:xfrm>
          <a:prstGeom prst="rect">
            <a:avLst/>
          </a:prstGeom>
          <a:noFill/>
          <a:ln>
            <a:noFill/>
          </a:ln>
        </p:spPr>
        <p:style>
          <a:lnRef idx="0">
            <a:scrgbClr r="0" g="0" b="0"/>
          </a:lnRef>
          <a:fillRef idx="0">
            <a:scrgbClr r="0" g="0" b="0"/>
          </a:fillRef>
          <a:effectRef idx="0">
            <a:scrgbClr r="0" g="0" b="0"/>
          </a:effectRef>
          <a:fontRef idx="minor"/>
        </p:style>
      </p:sp>
      <p:sp>
        <p:nvSpPr>
          <p:cNvPr id="142" name="CustomShape 3"/>
          <p:cNvSpPr/>
          <p:nvPr/>
        </p:nvSpPr>
        <p:spPr>
          <a:xfrm>
            <a:off x="8534520" y="6553080"/>
            <a:ext cx="455400" cy="7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04FAFA8-C956-4A04-8834-CD3DEFF7FC06}" type="slidenum">
              <a:rPr lang="tr-TR" sz="1000" b="0" strike="noStrike" spc="-1">
                <a:solidFill>
                  <a:srgbClr val="FFFFE5"/>
                </a:solidFill>
                <a:latin typeface="Arial"/>
                <a:ea typeface="DejaVu Sans"/>
              </a:rPr>
              <a:t>8</a:t>
            </a:fld>
            <a:endParaRPr lang="tr-TR" sz="1000" b="0" strike="noStrike" spc="-1">
              <a:latin typeface="Arial"/>
            </a:endParaRPr>
          </a:p>
        </p:txBody>
      </p:sp>
      <p:sp>
        <p:nvSpPr>
          <p:cNvPr id="143" name="CustomShape 4"/>
          <p:cNvSpPr/>
          <p:nvPr/>
        </p:nvSpPr>
        <p:spPr>
          <a:xfrm>
            <a:off x="360000" y="970920"/>
            <a:ext cx="8727480" cy="118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tr-TR" sz="1800" b="0" strike="noStrike" spc="-1">
              <a:latin typeface="Arial"/>
            </a:endParaRPr>
          </a:p>
          <a:p>
            <a:pPr>
              <a:lnSpc>
                <a:spcPct val="100000"/>
              </a:lnSpc>
            </a:pPr>
            <a:endParaRPr lang="tr-TR" sz="1800" b="0" strike="noStrike" spc="-1">
              <a:latin typeface="Arial"/>
            </a:endParaRPr>
          </a:p>
        </p:txBody>
      </p:sp>
      <p:sp>
        <p:nvSpPr>
          <p:cNvPr id="144" name="CustomShape 5"/>
          <p:cNvSpPr/>
          <p:nvPr/>
        </p:nvSpPr>
        <p:spPr>
          <a:xfrm>
            <a:off x="415800" y="3312000"/>
            <a:ext cx="8727480" cy="913320"/>
          </a:xfrm>
          <a:prstGeom prst="rect">
            <a:avLst/>
          </a:prstGeom>
          <a:noFill/>
          <a:ln>
            <a:noFill/>
          </a:ln>
        </p:spPr>
        <p:style>
          <a:lnRef idx="0">
            <a:scrgbClr r="0" g="0" b="0"/>
          </a:lnRef>
          <a:fillRef idx="0">
            <a:scrgbClr r="0" g="0" b="0"/>
          </a:fillRef>
          <a:effectRef idx="0">
            <a:scrgbClr r="0" g="0" b="0"/>
          </a:effectRef>
          <a:fontRef idx="minor"/>
        </p:style>
      </p:sp>
      <p:sp>
        <p:nvSpPr>
          <p:cNvPr id="145" name="TextShape 6"/>
          <p:cNvSpPr txBox="1"/>
          <p:nvPr/>
        </p:nvSpPr>
        <p:spPr>
          <a:xfrm>
            <a:off x="936000" y="1584000"/>
            <a:ext cx="7416000" cy="602280"/>
          </a:xfrm>
          <a:prstGeom prst="rect">
            <a:avLst/>
          </a:prstGeom>
          <a:noFill/>
          <a:ln>
            <a:noFill/>
          </a:ln>
        </p:spPr>
        <p:txBody>
          <a:bodyPr lIns="90000" tIns="45000" rIns="90000" bIns="45000"/>
          <a:lstStyle/>
          <a:p>
            <a:pPr algn="just"/>
            <a:r>
              <a:rPr lang="tr-TR" sz="1800" b="0" strike="noStrike" spc="-1">
                <a:latin typeface="Arial"/>
                <a:ea typeface="Bitstream Vera Sans"/>
              </a:rPr>
              <a:t>1- 3B-CNN, hiperspektral açıyı, üçüncü boyutu daha iyi değerlendirebilmek üzere geliştirilmiştir:</a:t>
            </a:r>
            <a:endParaRPr lang="tr-TR" sz="1800" b="0" strike="noStrike" spc="-1">
              <a:latin typeface="Arial"/>
            </a:endParaRPr>
          </a:p>
        </p:txBody>
      </p:sp>
      <p:sp>
        <p:nvSpPr>
          <p:cNvPr id="146" name="TextShape 7"/>
          <p:cNvSpPr txBox="1"/>
          <p:nvPr/>
        </p:nvSpPr>
        <p:spPr>
          <a:xfrm>
            <a:off x="418320" y="970920"/>
            <a:ext cx="8149680" cy="346680"/>
          </a:xfrm>
          <a:prstGeom prst="rect">
            <a:avLst/>
          </a:prstGeom>
          <a:noFill/>
          <a:ln>
            <a:noFill/>
          </a:ln>
        </p:spPr>
        <p:txBody>
          <a:bodyPr lIns="90000" tIns="45000" rIns="90000" bIns="45000"/>
          <a:lstStyle/>
          <a:p>
            <a:r>
              <a:rPr lang="tr-TR" sz="1800" b="0" strike="noStrike" spc="-1">
                <a:latin typeface="Arial"/>
                <a:ea typeface="Bitstream Vera Sans"/>
              </a:rPr>
              <a:t>Sistemdeki başarım skorlarını arttırmak üzere iki farklı ağ mimarisi denenmiştir.</a:t>
            </a:r>
            <a:endParaRPr lang="tr-TR" sz="1800" b="0" strike="noStrike" spc="-1">
              <a:latin typeface="Arial"/>
            </a:endParaRPr>
          </a:p>
        </p:txBody>
      </p:sp>
      <p:graphicFrame>
        <p:nvGraphicFramePr>
          <p:cNvPr id="147" name="Table 8"/>
          <p:cNvGraphicFramePr/>
          <p:nvPr/>
        </p:nvGraphicFramePr>
        <p:xfrm>
          <a:off x="1478880" y="2920680"/>
          <a:ext cx="6098040" cy="2560320"/>
        </p:xfrm>
        <a:graphic>
          <a:graphicData uri="http://schemas.openxmlformats.org/drawingml/2006/table">
            <a:tbl>
              <a:tblPr/>
              <a:tblGrid>
                <a:gridCol w="1217160">
                  <a:extLst>
                    <a:ext uri="{9D8B030D-6E8A-4147-A177-3AD203B41FA5}">
                      <a16:colId xmlns:a16="http://schemas.microsoft.com/office/drawing/2014/main" val="20000"/>
                    </a:ext>
                  </a:extLst>
                </a:gridCol>
                <a:gridCol w="1218600">
                  <a:extLst>
                    <a:ext uri="{9D8B030D-6E8A-4147-A177-3AD203B41FA5}">
                      <a16:colId xmlns:a16="http://schemas.microsoft.com/office/drawing/2014/main" val="20001"/>
                    </a:ext>
                  </a:extLst>
                </a:gridCol>
                <a:gridCol w="1217880">
                  <a:extLst>
                    <a:ext uri="{9D8B030D-6E8A-4147-A177-3AD203B41FA5}">
                      <a16:colId xmlns:a16="http://schemas.microsoft.com/office/drawing/2014/main" val="20002"/>
                    </a:ext>
                  </a:extLst>
                </a:gridCol>
                <a:gridCol w="1219320">
                  <a:extLst>
                    <a:ext uri="{9D8B030D-6E8A-4147-A177-3AD203B41FA5}">
                      <a16:colId xmlns:a16="http://schemas.microsoft.com/office/drawing/2014/main" val="20003"/>
                    </a:ext>
                  </a:extLst>
                </a:gridCol>
                <a:gridCol w="1225080">
                  <a:extLst>
                    <a:ext uri="{9D8B030D-6E8A-4147-A177-3AD203B41FA5}">
                      <a16:colId xmlns:a16="http://schemas.microsoft.com/office/drawing/2014/main" val="20004"/>
                    </a:ext>
                  </a:extLst>
                </a:gridCol>
              </a:tblGrid>
              <a:tr h="343440">
                <a:tc>
                  <a:txBody>
                    <a:bodyPr/>
                    <a:lstStyle/>
                    <a:p>
                      <a:pPr algn="just"/>
                      <a:r>
                        <a:rPr lang="tr-TR" sz="1800" b="0" strike="noStrike" spc="-1">
                          <a:latin typeface="Arial"/>
                        </a:rPr>
                        <a:t>Sistem</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gridSpan="4">
                  <a:txBody>
                    <a:bodyPr/>
                    <a:lstStyle/>
                    <a:p>
                      <a:pPr algn="just"/>
                      <a:r>
                        <a:rPr lang="tr-TR" sz="1800" b="0" strike="noStrike" spc="-1">
                          <a:latin typeface="Arial"/>
                        </a:rPr>
                        <a:t>Performans Metrikleri</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AC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PR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RC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HL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0">
                <a:tc>
                  <a:txBody>
                    <a:bodyPr/>
                    <a:lstStyle/>
                    <a:p>
                      <a:pPr algn="just"/>
                      <a:r>
                        <a:rPr lang="tr-TR" sz="1800" b="0" strike="noStrike" spc="-1">
                          <a:latin typeface="Arial"/>
                        </a:rPr>
                        <a:t>[2]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61.09</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77.54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74.70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4.67</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0">
                <a:tc>
                  <a:txBody>
                    <a:bodyPr/>
                    <a:lstStyle/>
                    <a:p>
                      <a:pPr algn="just"/>
                      <a:r>
                        <a:rPr lang="tr-TR" sz="1800" b="0" strike="noStrike" spc="-1">
                          <a:latin typeface="Arial"/>
                        </a:rPr>
                        <a:t>L0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57.60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71.74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75.57</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4.95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0">
                <a:tc>
                  <a:txBody>
                    <a:bodyPr/>
                    <a:lstStyle/>
                    <a:p>
                      <a:pPr algn="just"/>
                      <a:r>
                        <a:rPr lang="tr-TR" sz="1800" b="0" strike="noStrike" spc="-1">
                          <a:latin typeface="Arial"/>
                        </a:rPr>
                        <a:t>L1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61.77</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77.46</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76.28</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tr-TR" sz="1800" b="0" strike="noStrike" spc="-1">
                          <a:latin typeface="Arial"/>
                        </a:rPr>
                        <a:t>4.45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0">
                <a:tc>
                  <a:txBody>
                    <a:bodyPr/>
                    <a:lstStyle/>
                    <a:p>
                      <a:pPr algn="just"/>
                      <a:r>
                        <a:rPr lang="tr-TR" sz="1800" b="0" strike="noStrike" spc="-1">
                          <a:latin typeface="Arial"/>
                        </a:rPr>
                        <a:t>L2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62.14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77.59</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76.56</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r>
                        <a:rPr lang="tr-TR" sz="1800" b="0" strike="noStrike" spc="-1">
                          <a:latin typeface="Arial"/>
                        </a:rPr>
                        <a:t>4.42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0">
                <a:tc>
                  <a:txBody>
                    <a:bodyPr/>
                    <a:lstStyle/>
                    <a:p>
                      <a:pPr algn="just"/>
                      <a:r>
                        <a:rPr lang="tr-TR" sz="1800" b="0" strike="noStrike" spc="-1">
                          <a:latin typeface="Arial"/>
                        </a:rPr>
                        <a:t>LINF</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2BF44"/>
                    </a:solidFill>
                  </a:tcPr>
                </a:tc>
                <a:tc>
                  <a:txBody>
                    <a:bodyPr/>
                    <a:lstStyle/>
                    <a:p>
                      <a:pPr algn="just"/>
                      <a:r>
                        <a:rPr lang="tr-TR" sz="1800" b="0" strike="noStrike" spc="-1">
                          <a:latin typeface="Arial"/>
                        </a:rPr>
                        <a:t>62.49</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2BF44"/>
                    </a:solidFill>
                  </a:tcPr>
                </a:tc>
                <a:tc>
                  <a:txBody>
                    <a:bodyPr/>
                    <a:lstStyle/>
                    <a:p>
                      <a:pPr algn="just"/>
                      <a:r>
                        <a:rPr lang="tr-TR" sz="1800" b="0" strike="noStrike" spc="-1">
                          <a:latin typeface="Arial"/>
                        </a:rPr>
                        <a:t>77.65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2BF44"/>
                    </a:solidFill>
                  </a:tcPr>
                </a:tc>
                <a:tc>
                  <a:txBody>
                    <a:bodyPr/>
                    <a:lstStyle/>
                    <a:p>
                      <a:pPr algn="just"/>
                      <a:r>
                        <a:rPr lang="tr-TR" sz="1800" b="0" strike="noStrike" spc="-1">
                          <a:latin typeface="Arial"/>
                        </a:rPr>
                        <a:t>76.85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2BF44"/>
                    </a:solidFill>
                  </a:tcPr>
                </a:tc>
                <a:tc>
                  <a:txBody>
                    <a:bodyPr/>
                    <a:lstStyle/>
                    <a:p>
                      <a:pPr algn="just"/>
                      <a:r>
                        <a:rPr lang="tr-TR" sz="1800" b="0" strike="noStrike" spc="-1">
                          <a:latin typeface="Arial"/>
                        </a:rPr>
                        <a:t>4.38</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2BF44"/>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152280" y="106200"/>
            <a:ext cx="78469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tr-TR" sz="4400" b="0" strike="noStrike" spc="-1">
                <a:solidFill>
                  <a:srgbClr val="FFFFFF"/>
                </a:solidFill>
                <a:latin typeface="Arial"/>
                <a:ea typeface="DejaVu Sans"/>
              </a:rPr>
              <a:t>Yapılanlar</a:t>
            </a:r>
            <a:endParaRPr lang="tr-TR" sz="4400" b="0" strike="noStrike" spc="-1">
              <a:latin typeface="Arial"/>
            </a:endParaRPr>
          </a:p>
        </p:txBody>
      </p:sp>
      <p:sp>
        <p:nvSpPr>
          <p:cNvPr id="149" name="CustomShape 2"/>
          <p:cNvSpPr/>
          <p:nvPr/>
        </p:nvSpPr>
        <p:spPr>
          <a:xfrm>
            <a:off x="5040000" y="5832000"/>
            <a:ext cx="8899200" cy="730440"/>
          </a:xfrm>
          <a:prstGeom prst="rect">
            <a:avLst/>
          </a:prstGeom>
          <a:noFill/>
          <a:ln>
            <a:noFill/>
          </a:ln>
        </p:spPr>
        <p:style>
          <a:lnRef idx="0">
            <a:scrgbClr r="0" g="0" b="0"/>
          </a:lnRef>
          <a:fillRef idx="0">
            <a:scrgbClr r="0" g="0" b="0"/>
          </a:fillRef>
          <a:effectRef idx="0">
            <a:scrgbClr r="0" g="0" b="0"/>
          </a:effectRef>
          <a:fontRef idx="minor"/>
        </p:style>
      </p:sp>
      <p:sp>
        <p:nvSpPr>
          <p:cNvPr id="150" name="CustomShape 3"/>
          <p:cNvSpPr/>
          <p:nvPr/>
        </p:nvSpPr>
        <p:spPr>
          <a:xfrm>
            <a:off x="8534520" y="6553080"/>
            <a:ext cx="455400" cy="7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ADD34F2-C05A-4352-9A9B-75516B73C256}" type="slidenum">
              <a:rPr lang="tr-TR" sz="1000" b="0" strike="noStrike" spc="-1">
                <a:solidFill>
                  <a:srgbClr val="FFFFE5"/>
                </a:solidFill>
                <a:latin typeface="Arial"/>
                <a:ea typeface="DejaVu Sans"/>
              </a:rPr>
              <a:t>9</a:t>
            </a:fld>
            <a:endParaRPr lang="tr-TR" sz="1000" b="0" strike="noStrike" spc="-1">
              <a:latin typeface="Arial"/>
            </a:endParaRPr>
          </a:p>
        </p:txBody>
      </p:sp>
      <p:sp>
        <p:nvSpPr>
          <p:cNvPr id="151" name="CustomShape 4"/>
          <p:cNvSpPr/>
          <p:nvPr/>
        </p:nvSpPr>
        <p:spPr>
          <a:xfrm>
            <a:off x="360000" y="970920"/>
            <a:ext cx="8727480" cy="118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tr-TR" sz="1800" b="0" strike="noStrike" spc="-1">
              <a:latin typeface="Arial"/>
            </a:endParaRPr>
          </a:p>
          <a:p>
            <a:pPr>
              <a:lnSpc>
                <a:spcPct val="100000"/>
              </a:lnSpc>
            </a:pPr>
            <a:endParaRPr lang="tr-TR" sz="1800" b="0" strike="noStrike" spc="-1">
              <a:latin typeface="Arial"/>
            </a:endParaRPr>
          </a:p>
        </p:txBody>
      </p:sp>
      <p:sp>
        <p:nvSpPr>
          <p:cNvPr id="152" name="CustomShape 5"/>
          <p:cNvSpPr/>
          <p:nvPr/>
        </p:nvSpPr>
        <p:spPr>
          <a:xfrm>
            <a:off x="415800" y="3312000"/>
            <a:ext cx="8727480" cy="913320"/>
          </a:xfrm>
          <a:prstGeom prst="rect">
            <a:avLst/>
          </a:prstGeom>
          <a:noFill/>
          <a:ln>
            <a:noFill/>
          </a:ln>
        </p:spPr>
        <p:style>
          <a:lnRef idx="0">
            <a:scrgbClr r="0" g="0" b="0"/>
          </a:lnRef>
          <a:fillRef idx="0">
            <a:scrgbClr r="0" g="0" b="0"/>
          </a:fillRef>
          <a:effectRef idx="0">
            <a:scrgbClr r="0" g="0" b="0"/>
          </a:effectRef>
          <a:fontRef idx="minor"/>
        </p:style>
      </p:sp>
      <p:sp>
        <p:nvSpPr>
          <p:cNvPr id="153" name="TextShape 6"/>
          <p:cNvSpPr txBox="1"/>
          <p:nvPr/>
        </p:nvSpPr>
        <p:spPr>
          <a:xfrm>
            <a:off x="936000" y="1584000"/>
            <a:ext cx="7416000" cy="858240"/>
          </a:xfrm>
          <a:prstGeom prst="rect">
            <a:avLst/>
          </a:prstGeom>
          <a:noFill/>
          <a:ln>
            <a:noFill/>
          </a:ln>
        </p:spPr>
        <p:txBody>
          <a:bodyPr lIns="90000" tIns="45000" rIns="90000" bIns="45000"/>
          <a:lstStyle/>
          <a:p>
            <a:pPr algn="just"/>
            <a:r>
              <a:rPr lang="tr-TR" sz="1800" b="0" strike="noStrike" spc="-1">
                <a:latin typeface="Arial"/>
                <a:ea typeface="Bitstream Vera Sans"/>
              </a:rPr>
              <a:t>2- HybridSN: Hem spektral hem uzamsal açıyı değerlendiren hibrid bir çalışma, literatürde tespit edilip hem temel bileşen analizi (PCA) uygulanarak hem de uygulanmadan test edilerek denenmiştir:</a:t>
            </a:r>
            <a:endParaRPr lang="tr-TR" sz="1800" b="0" strike="noStrike" spc="-1">
              <a:latin typeface="Arial"/>
            </a:endParaRPr>
          </a:p>
        </p:txBody>
      </p:sp>
      <p:sp>
        <p:nvSpPr>
          <p:cNvPr id="154" name="TextShape 7"/>
          <p:cNvSpPr txBox="1"/>
          <p:nvPr/>
        </p:nvSpPr>
        <p:spPr>
          <a:xfrm>
            <a:off x="418320" y="970920"/>
            <a:ext cx="8149680" cy="346680"/>
          </a:xfrm>
          <a:prstGeom prst="rect">
            <a:avLst/>
          </a:prstGeom>
          <a:noFill/>
          <a:ln>
            <a:noFill/>
          </a:ln>
        </p:spPr>
        <p:txBody>
          <a:bodyPr lIns="90000" tIns="45000" rIns="90000" bIns="45000"/>
          <a:lstStyle/>
          <a:p>
            <a:r>
              <a:rPr lang="tr-TR" sz="1800" b="0" strike="noStrike" spc="-1">
                <a:latin typeface="Arial"/>
                <a:ea typeface="Bitstream Vera Sans"/>
              </a:rPr>
              <a:t>Sistemdeki başarım skorlarını arttırmak üzere iki farklı ağ mimarisi denenmiştir.</a:t>
            </a:r>
            <a:endParaRPr lang="tr-TR" sz="1800" b="0" strike="noStrike" spc="-1">
              <a:latin typeface="Arial"/>
            </a:endParaRPr>
          </a:p>
        </p:txBody>
      </p:sp>
      <p:pic>
        <p:nvPicPr>
          <p:cNvPr id="155" name="Picture 154"/>
          <p:cNvPicPr/>
          <p:nvPr/>
        </p:nvPicPr>
        <p:blipFill>
          <a:blip r:embed="rId2"/>
          <a:stretch/>
        </p:blipFill>
        <p:spPr>
          <a:xfrm>
            <a:off x="720000" y="2952000"/>
            <a:ext cx="7817400" cy="2100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1905</TotalTime>
  <Application>Microsoft Office PowerPoint</Application>
  <PresentationFormat>On-screen Show (4:3)</PresentationFormat>
  <Slides>15</Slides>
  <Notes>1</Notes>
  <HiddenSlides>0</HiddenSlide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gyte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sunum formati</dc:title>
  <dc:subject/>
  <dc:creator>inanc tahrali</dc:creator>
  <dc:description/>
  <cp:lastModifiedBy/>
  <cp:revision>873</cp:revision>
  <dcterms:created xsi:type="dcterms:W3CDTF">2007-08-26T20:02:13Z</dcterms:created>
  <dcterms:modified xsi:type="dcterms:W3CDTF">2021-01-27T06:45:36Z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gyte</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7</vt:i4>
  </property>
</Properties>
</file>