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8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21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89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69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22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68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1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8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7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1AD90-25A4-4049-92C8-A79E0646A2F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27553E-EE27-4521-904A-991B4C7C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0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3D22-EEE8-4442-EC76-CB13BB2E5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53287"/>
            <a:ext cx="7766936" cy="1646302"/>
          </a:xfrm>
        </p:spPr>
        <p:txBody>
          <a:bodyPr/>
          <a:lstStyle/>
          <a:p>
            <a:pPr algn="ctr"/>
            <a:r>
              <a:rPr lang="en-GB" sz="8800" b="1" dirty="0">
                <a:latin typeface="Arial Black" panose="020B0A04020102020204" pitchFamily="34" charset="0"/>
              </a:rPr>
              <a:t>Dhoon</a:t>
            </a:r>
            <a:endParaRPr lang="en-US" sz="88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DFBD-A849-EE02-A22E-82E682B2C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635" y="3835154"/>
            <a:ext cx="7152239" cy="1534520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1600" dirty="0"/>
              <a:t>Presenting by,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 Black" panose="020B0A04020102020204" pitchFamily="34" charset="0"/>
              </a:rPr>
              <a:t>Aditi Gupta (22122004)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 Black" panose="020B0A04020102020204" pitchFamily="34" charset="0"/>
              </a:rPr>
              <a:t>Ashish Pipaliya (22122034)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 Black" panose="020B0A04020102020204" pitchFamily="34" charset="0"/>
              </a:rPr>
              <a:t>Vignesh Chowdary (22122060)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78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Trebuchet MS</vt:lpstr>
      <vt:lpstr>Wingdings 3</vt:lpstr>
      <vt:lpstr>Facet</vt:lpstr>
      <vt:lpstr>Dhoon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Dhoon</dc:title>
  <dc:creator>Ashish Pipaliya</dc:creator>
  <cp:lastModifiedBy>Ashish Pipaliya</cp:lastModifiedBy>
  <cp:revision>1</cp:revision>
  <dcterms:created xsi:type="dcterms:W3CDTF">2023-05-13T02:58:53Z</dcterms:created>
  <dcterms:modified xsi:type="dcterms:W3CDTF">2023-05-13T03:03:43Z</dcterms:modified>
</cp:coreProperties>
</file>