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5CB9-38AA-41F3-8A2A-C2F90382715B}" type="datetimeFigureOut">
              <a:rPr lang="en-US" smtClean="0"/>
              <a:t>12/t/jjjj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3D10-ECC1-49E4-A06B-D7A73C2C18D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1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5CB9-38AA-41F3-8A2A-C2F90382715B}" type="datetimeFigureOut">
              <a:rPr lang="en-US" smtClean="0"/>
              <a:t>12/t/jjjj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3D10-ECC1-49E4-A06B-D7A73C2C18D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9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5CB9-38AA-41F3-8A2A-C2F90382715B}" type="datetimeFigureOut">
              <a:rPr lang="en-US" smtClean="0"/>
              <a:t>12/t/jjjj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3D10-ECC1-49E4-A06B-D7A73C2C18D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77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5CB9-38AA-41F3-8A2A-C2F90382715B}" type="datetimeFigureOut">
              <a:rPr lang="en-US" smtClean="0"/>
              <a:t>12/t/jjjj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3D10-ECC1-49E4-A06B-D7A73C2C18D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9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5CB9-38AA-41F3-8A2A-C2F90382715B}" type="datetimeFigureOut">
              <a:rPr lang="en-US" smtClean="0"/>
              <a:t>12/t/jjjj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3D10-ECC1-49E4-A06B-D7A73C2C18D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79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5CB9-38AA-41F3-8A2A-C2F90382715B}" type="datetimeFigureOut">
              <a:rPr lang="en-US" smtClean="0"/>
              <a:t>12/t/jjjj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3D10-ECC1-49E4-A06B-D7A73C2C18D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02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5CB9-38AA-41F3-8A2A-C2F90382715B}" type="datetimeFigureOut">
              <a:rPr lang="en-US" smtClean="0"/>
              <a:t>12/t/jjjj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3D10-ECC1-49E4-A06B-D7A73C2C18D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78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5CB9-38AA-41F3-8A2A-C2F90382715B}" type="datetimeFigureOut">
              <a:rPr lang="en-US" smtClean="0"/>
              <a:t>12/t/jjjj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3D10-ECC1-49E4-A06B-D7A73C2C18D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19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5CB9-38AA-41F3-8A2A-C2F90382715B}" type="datetimeFigureOut">
              <a:rPr lang="en-US" smtClean="0"/>
              <a:t>12/t/jjjj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3D10-ECC1-49E4-A06B-D7A73C2C18D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8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5CB9-38AA-41F3-8A2A-C2F90382715B}" type="datetimeFigureOut">
              <a:rPr lang="en-US" smtClean="0"/>
              <a:t>12/t/jjjj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3D10-ECC1-49E4-A06B-D7A73C2C18D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73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5CB9-38AA-41F3-8A2A-C2F90382715B}" type="datetimeFigureOut">
              <a:rPr lang="en-US" smtClean="0"/>
              <a:t>12/t/jjjj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3D10-ECC1-49E4-A06B-D7A73C2C18D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02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95CB9-38AA-41F3-8A2A-C2F90382715B}" type="datetimeFigureOut">
              <a:rPr lang="en-US" smtClean="0"/>
              <a:t>12/t/jjjj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63D10-ECC1-49E4-A06B-D7A73C2C18D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4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pieren 28"/>
          <p:cNvGrpSpPr/>
          <p:nvPr/>
        </p:nvGrpSpPr>
        <p:grpSpPr>
          <a:xfrm>
            <a:off x="1172582" y="579496"/>
            <a:ext cx="10020021" cy="710558"/>
            <a:chOff x="1019172" y="1074142"/>
            <a:chExt cx="10013778" cy="710558"/>
          </a:xfrm>
        </p:grpSpPr>
        <p:sp>
          <p:nvSpPr>
            <p:cNvPr id="13" name="Abgerundetes Rechteck 12"/>
            <p:cNvSpPr/>
            <p:nvPr/>
          </p:nvSpPr>
          <p:spPr>
            <a:xfrm>
              <a:off x="1019175" y="1352700"/>
              <a:ext cx="10013775" cy="4320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SyncTool</a:t>
              </a:r>
              <a:endParaRPr lang="en-US" dirty="0"/>
            </a:p>
          </p:txBody>
        </p:sp>
        <p:sp>
          <p:nvSpPr>
            <p:cNvPr id="19" name="Abgerundetes Rechteck 18"/>
            <p:cNvSpPr/>
            <p:nvPr/>
          </p:nvSpPr>
          <p:spPr>
            <a:xfrm>
              <a:off x="1019172" y="1074142"/>
              <a:ext cx="10013775" cy="252000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SyncTool.Test</a:t>
              </a:r>
              <a:endParaRPr lang="en-US" sz="1400" dirty="0"/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1172583" y="2119465"/>
            <a:ext cx="3469755" cy="705150"/>
            <a:chOff x="1019171" y="2123137"/>
            <a:chExt cx="4981576" cy="705150"/>
          </a:xfrm>
        </p:grpSpPr>
        <p:sp>
          <p:nvSpPr>
            <p:cNvPr id="16" name="Abgerundetes Rechteck 15"/>
            <p:cNvSpPr/>
            <p:nvPr/>
          </p:nvSpPr>
          <p:spPr>
            <a:xfrm>
              <a:off x="1019171" y="2123137"/>
              <a:ext cx="4981575" cy="252000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SyncTool.Configuration.Git.Test</a:t>
              </a:r>
              <a:endParaRPr lang="en-US" sz="1400" dirty="0"/>
            </a:p>
          </p:txBody>
        </p:sp>
        <p:sp>
          <p:nvSpPr>
            <p:cNvPr id="20" name="Abgerundetes Rechteck 19"/>
            <p:cNvSpPr/>
            <p:nvPr/>
          </p:nvSpPr>
          <p:spPr>
            <a:xfrm>
              <a:off x="1019172" y="2396287"/>
              <a:ext cx="4981575" cy="4320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SyncTool.Configuration.Git</a:t>
              </a:r>
              <a:endParaRPr lang="en-US" dirty="0"/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4688489" y="2119698"/>
            <a:ext cx="3804874" cy="708589"/>
            <a:chOff x="6086473" y="2119698"/>
            <a:chExt cx="4946476" cy="708589"/>
          </a:xfrm>
        </p:grpSpPr>
        <p:sp>
          <p:nvSpPr>
            <p:cNvPr id="18" name="Abgerundetes Rechteck 17"/>
            <p:cNvSpPr/>
            <p:nvPr/>
          </p:nvSpPr>
          <p:spPr>
            <a:xfrm>
              <a:off x="6086473" y="2119698"/>
              <a:ext cx="4946476" cy="252000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SyncTool.FileSystem.Versioning.Git.Test</a:t>
              </a:r>
              <a:endParaRPr lang="en-US" sz="1400" dirty="0"/>
            </a:p>
          </p:txBody>
        </p:sp>
        <p:sp>
          <p:nvSpPr>
            <p:cNvPr id="21" name="Abgerundetes Rechteck 20"/>
            <p:cNvSpPr/>
            <p:nvPr/>
          </p:nvSpPr>
          <p:spPr>
            <a:xfrm>
              <a:off x="6086473" y="2396287"/>
              <a:ext cx="4946476" cy="4320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SyncTool.FileSystem.Versioning.Git</a:t>
              </a:r>
              <a:endParaRPr lang="en-US" dirty="0"/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1172582" y="2924561"/>
            <a:ext cx="3003764" cy="707008"/>
            <a:chOff x="1019172" y="3461117"/>
            <a:chExt cx="3240002" cy="707008"/>
          </a:xfrm>
        </p:grpSpPr>
        <p:sp>
          <p:nvSpPr>
            <p:cNvPr id="5" name="Abgerundetes Rechteck 4"/>
            <p:cNvSpPr/>
            <p:nvPr/>
          </p:nvSpPr>
          <p:spPr>
            <a:xfrm>
              <a:off x="1019174" y="3736125"/>
              <a:ext cx="3240000" cy="4320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SyncTool.Configuration</a:t>
              </a:r>
              <a:endParaRPr lang="en-US" dirty="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1019172" y="3461117"/>
              <a:ext cx="3240000" cy="252000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SyncTool.Configuration.Test</a:t>
              </a:r>
              <a:endParaRPr lang="en-US" sz="1400" dirty="0"/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7369090" y="2924561"/>
            <a:ext cx="3823517" cy="707008"/>
            <a:chOff x="7586399" y="3106719"/>
            <a:chExt cx="3240000" cy="707008"/>
          </a:xfrm>
        </p:grpSpPr>
        <p:sp>
          <p:nvSpPr>
            <p:cNvPr id="9" name="Abgerundetes Rechteck 8"/>
            <p:cNvSpPr/>
            <p:nvPr/>
          </p:nvSpPr>
          <p:spPr>
            <a:xfrm>
              <a:off x="7586399" y="3381727"/>
              <a:ext cx="3240000" cy="4320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SyncTool.FileSystem.Versioning</a:t>
              </a:r>
              <a:endParaRPr lang="en-US" dirty="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7586399" y="3106719"/>
              <a:ext cx="3239997" cy="252000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SyncTool.FileSystem.Versioning.Test</a:t>
              </a:r>
              <a:endParaRPr lang="en-US" sz="1400" dirty="0"/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4237892" y="2925551"/>
            <a:ext cx="3077309" cy="706290"/>
            <a:chOff x="5319710" y="3162701"/>
            <a:chExt cx="3240001" cy="706290"/>
          </a:xfrm>
        </p:grpSpPr>
        <p:sp>
          <p:nvSpPr>
            <p:cNvPr id="17" name="Abgerundetes Rechteck 16"/>
            <p:cNvSpPr/>
            <p:nvPr/>
          </p:nvSpPr>
          <p:spPr>
            <a:xfrm>
              <a:off x="5319710" y="3436991"/>
              <a:ext cx="3240001" cy="4320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SyncTool.FileSystem.Git</a:t>
              </a:r>
              <a:endParaRPr lang="en-US" dirty="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5319710" y="3162701"/>
              <a:ext cx="3240001" cy="252000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SyncTool.FileSystem.Git.Test</a:t>
              </a:r>
              <a:endParaRPr lang="en-US" sz="1400" dirty="0"/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1172582" y="4527891"/>
            <a:ext cx="10020018" cy="710750"/>
            <a:chOff x="1333499" y="5412146"/>
            <a:chExt cx="10013775" cy="710750"/>
          </a:xfrm>
        </p:grpSpPr>
        <p:sp>
          <p:nvSpPr>
            <p:cNvPr id="11" name="Abgerundetes Rechteck 10"/>
            <p:cNvSpPr/>
            <p:nvPr/>
          </p:nvSpPr>
          <p:spPr>
            <a:xfrm>
              <a:off x="1333499" y="5690896"/>
              <a:ext cx="10013775" cy="4320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SyncTool.Common</a:t>
              </a:r>
              <a:endParaRPr lang="en-US" dirty="0"/>
            </a:p>
          </p:txBody>
        </p:sp>
        <p:sp>
          <p:nvSpPr>
            <p:cNvPr id="25" name="Abgerundetes Rechteck 24"/>
            <p:cNvSpPr/>
            <p:nvPr/>
          </p:nvSpPr>
          <p:spPr>
            <a:xfrm>
              <a:off x="1333499" y="5412146"/>
              <a:ext cx="10013775" cy="252000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SyncTool.Common.Test</a:t>
              </a:r>
              <a:endParaRPr lang="en-US" sz="1400" dirty="0"/>
            </a:p>
          </p:txBody>
        </p:sp>
      </p:grpSp>
      <p:grpSp>
        <p:nvGrpSpPr>
          <p:cNvPr id="31" name="Gruppieren 30"/>
          <p:cNvGrpSpPr/>
          <p:nvPr/>
        </p:nvGrpSpPr>
        <p:grpSpPr>
          <a:xfrm>
            <a:off x="4237892" y="3723028"/>
            <a:ext cx="6954708" cy="705026"/>
            <a:chOff x="4487770" y="4426227"/>
            <a:chExt cx="6545176" cy="705026"/>
          </a:xfrm>
        </p:grpSpPr>
        <p:sp>
          <p:nvSpPr>
            <p:cNvPr id="7" name="Abgerundetes Rechteck 6"/>
            <p:cNvSpPr/>
            <p:nvPr/>
          </p:nvSpPr>
          <p:spPr>
            <a:xfrm>
              <a:off x="4487770" y="4699253"/>
              <a:ext cx="6545176" cy="4320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SyncTool.FileSystem</a:t>
              </a:r>
              <a:endParaRPr lang="en-US" dirty="0"/>
            </a:p>
          </p:txBody>
        </p:sp>
        <p:sp>
          <p:nvSpPr>
            <p:cNvPr id="26" name="Abgerundetes Rechteck 25"/>
            <p:cNvSpPr/>
            <p:nvPr/>
          </p:nvSpPr>
          <p:spPr>
            <a:xfrm>
              <a:off x="4487770" y="4426227"/>
              <a:ext cx="6545176" cy="252000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SyncTool.FileSystem.Test</a:t>
              </a:r>
              <a:endParaRPr lang="en-US" sz="1400" dirty="0"/>
            </a:p>
          </p:txBody>
        </p:sp>
      </p:grpSp>
      <p:grpSp>
        <p:nvGrpSpPr>
          <p:cNvPr id="35" name="Gruppieren 34"/>
          <p:cNvGrpSpPr/>
          <p:nvPr/>
        </p:nvGrpSpPr>
        <p:grpSpPr>
          <a:xfrm>
            <a:off x="8557109" y="2115624"/>
            <a:ext cx="2635499" cy="708589"/>
            <a:chOff x="6086473" y="2119698"/>
            <a:chExt cx="4946477" cy="708589"/>
          </a:xfrm>
        </p:grpSpPr>
        <p:sp>
          <p:nvSpPr>
            <p:cNvPr id="36" name="Abgerundetes Rechteck 35"/>
            <p:cNvSpPr/>
            <p:nvPr/>
          </p:nvSpPr>
          <p:spPr>
            <a:xfrm>
              <a:off x="6086474" y="2119698"/>
              <a:ext cx="4946476" cy="252000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SyncTool.Synchronization.Test</a:t>
              </a:r>
              <a:endParaRPr lang="en-US" sz="1400" dirty="0"/>
            </a:p>
          </p:txBody>
        </p:sp>
        <p:sp>
          <p:nvSpPr>
            <p:cNvPr id="37" name="Abgerundetes Rechteck 36"/>
            <p:cNvSpPr/>
            <p:nvPr/>
          </p:nvSpPr>
          <p:spPr>
            <a:xfrm>
              <a:off x="6086473" y="2396287"/>
              <a:ext cx="4946476" cy="4320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SyncTool.Synchronization</a:t>
              </a:r>
              <a:endParaRPr lang="en-US" dirty="0"/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4688489" y="1344717"/>
            <a:ext cx="6504111" cy="708589"/>
            <a:chOff x="6086473" y="2119698"/>
            <a:chExt cx="4946477" cy="708589"/>
          </a:xfrm>
        </p:grpSpPr>
        <p:sp>
          <p:nvSpPr>
            <p:cNvPr id="39" name="Abgerundetes Rechteck 38"/>
            <p:cNvSpPr/>
            <p:nvPr/>
          </p:nvSpPr>
          <p:spPr>
            <a:xfrm>
              <a:off x="6086474" y="2119698"/>
              <a:ext cx="4946476" cy="252000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SyncTool.Synchronization.Git.Test</a:t>
              </a:r>
              <a:endParaRPr lang="en-US" sz="1400" dirty="0"/>
            </a:p>
          </p:txBody>
        </p:sp>
        <p:sp>
          <p:nvSpPr>
            <p:cNvPr id="40" name="Abgerundetes Rechteck 39"/>
            <p:cNvSpPr/>
            <p:nvPr/>
          </p:nvSpPr>
          <p:spPr>
            <a:xfrm>
              <a:off x="6086473" y="2396287"/>
              <a:ext cx="4946476" cy="4320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SyncTool.Synchronization.Git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85193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Breitbild</PresentationFormat>
  <Paragraphs>20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Grünwald</dc:creator>
  <cp:lastModifiedBy>Andreas Grünwald</cp:lastModifiedBy>
  <cp:revision>8</cp:revision>
  <dcterms:created xsi:type="dcterms:W3CDTF">2015-12-09T16:07:30Z</dcterms:created>
  <dcterms:modified xsi:type="dcterms:W3CDTF">2015-12-27T18:30:59Z</dcterms:modified>
</cp:coreProperties>
</file>