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5CB9-38AA-41F3-8A2A-C2F90382715B}" type="datetimeFigureOut">
              <a:rPr lang="en-US" smtClean="0"/>
              <a:t>12/t/jjjj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172577" y="455948"/>
            <a:ext cx="10020021" cy="710558"/>
            <a:chOff x="1019172" y="1074142"/>
            <a:chExt cx="10013778" cy="710558"/>
          </a:xfrm>
        </p:grpSpPr>
        <p:sp>
          <p:nvSpPr>
            <p:cNvPr id="13" name="Abgerundetes Rechteck 12"/>
            <p:cNvSpPr/>
            <p:nvPr/>
          </p:nvSpPr>
          <p:spPr>
            <a:xfrm>
              <a:off x="1019175" y="1352700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19172" y="1074142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SyncTool.Test</a:t>
              </a:r>
              <a:endParaRPr lang="en-US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35803" y="1292801"/>
            <a:ext cx="10056792" cy="705150"/>
            <a:chOff x="1019171" y="2123137"/>
            <a:chExt cx="4981576" cy="705150"/>
          </a:xfrm>
        </p:grpSpPr>
        <p:sp>
          <p:nvSpPr>
            <p:cNvPr id="16" name="Abgerundetes Rechteck 15"/>
            <p:cNvSpPr/>
            <p:nvPr/>
          </p:nvSpPr>
          <p:spPr>
            <a:xfrm>
              <a:off x="1019171" y="2123137"/>
              <a:ext cx="49815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SyncTool.Git.Test</a:t>
              </a:r>
              <a:endParaRPr lang="en-US" sz="1400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019172" y="2396287"/>
              <a:ext cx="49815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SyncTool.Git</a:t>
              </a:r>
              <a:endParaRPr lang="en-US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135808" y="2117205"/>
            <a:ext cx="3003764" cy="707008"/>
            <a:chOff x="1019172" y="3461117"/>
            <a:chExt cx="3240002" cy="707008"/>
          </a:xfrm>
        </p:grpSpPr>
        <p:sp>
          <p:nvSpPr>
            <p:cNvPr id="5" name="Abgerundetes Rechteck 4"/>
            <p:cNvSpPr/>
            <p:nvPr/>
          </p:nvSpPr>
          <p:spPr>
            <a:xfrm>
              <a:off x="1019174" y="3736125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SyncTool.Configuration</a:t>
              </a:r>
              <a:endParaRPr lang="en-US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19172" y="3461117"/>
              <a:ext cx="3240000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SyncTool.Configuration.Test</a:t>
              </a:r>
              <a:endParaRPr lang="en-US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237892" y="2924561"/>
            <a:ext cx="6954715" cy="707008"/>
            <a:chOff x="7586399" y="3106719"/>
            <a:chExt cx="3240000" cy="707008"/>
          </a:xfrm>
        </p:grpSpPr>
        <p:sp>
          <p:nvSpPr>
            <p:cNvPr id="9" name="Abgerundetes Rechteck 8"/>
            <p:cNvSpPr/>
            <p:nvPr/>
          </p:nvSpPr>
          <p:spPr>
            <a:xfrm>
              <a:off x="7586399" y="3381727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SyncTool.FileSystem.Versioning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7586399" y="3106719"/>
              <a:ext cx="3239997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SyncTool.FileSystem.Versioning.Test</a:t>
              </a:r>
              <a:endParaRPr lang="en-US" sz="14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172582" y="4527891"/>
            <a:ext cx="10020018" cy="710750"/>
            <a:chOff x="1333499" y="5412146"/>
            <a:chExt cx="10013775" cy="710750"/>
          </a:xfrm>
        </p:grpSpPr>
        <p:sp>
          <p:nvSpPr>
            <p:cNvPr id="11" name="Abgerundetes Rechteck 10"/>
            <p:cNvSpPr/>
            <p:nvPr/>
          </p:nvSpPr>
          <p:spPr>
            <a:xfrm>
              <a:off x="1333499" y="5690896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SyncTool.Common</a:t>
              </a:r>
              <a:endParaRPr lang="en-US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3499" y="5412146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SyncTool.Common.Test</a:t>
              </a:r>
              <a:endParaRPr lang="en-US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4237892" y="3723028"/>
            <a:ext cx="6954708" cy="705026"/>
            <a:chOff x="4487770" y="4426227"/>
            <a:chExt cx="6545176" cy="705026"/>
          </a:xfrm>
        </p:grpSpPr>
        <p:sp>
          <p:nvSpPr>
            <p:cNvPr id="7" name="Abgerundetes Rechteck 6"/>
            <p:cNvSpPr/>
            <p:nvPr/>
          </p:nvSpPr>
          <p:spPr>
            <a:xfrm>
              <a:off x="4487770" y="4699253"/>
              <a:ext cx="65451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SyncTool.FileSystem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487770" y="4426227"/>
              <a:ext cx="65451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SyncTool.FileSystem.Test</a:t>
              </a:r>
              <a:endParaRPr lang="en-US" sz="14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4237893" y="2115624"/>
            <a:ext cx="6954716" cy="708589"/>
            <a:chOff x="6086473" y="2119698"/>
            <a:chExt cx="4946477" cy="708589"/>
          </a:xfrm>
        </p:grpSpPr>
        <p:sp>
          <p:nvSpPr>
            <p:cNvPr id="36" name="Abgerundetes Rechteck 35"/>
            <p:cNvSpPr/>
            <p:nvPr/>
          </p:nvSpPr>
          <p:spPr>
            <a:xfrm>
              <a:off x="6086474" y="2119698"/>
              <a:ext cx="49464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SyncTool.Synchronization.Test</a:t>
              </a:r>
              <a:endParaRPr lang="en-US" sz="1400" dirty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6086473" y="2396287"/>
              <a:ext cx="49464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SyncTool.Synchronization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1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Grünwald</dc:creator>
  <cp:lastModifiedBy>Andreas Grünwald</cp:lastModifiedBy>
  <cp:revision>10</cp:revision>
  <dcterms:created xsi:type="dcterms:W3CDTF">2015-12-09T16:07:30Z</dcterms:created>
  <dcterms:modified xsi:type="dcterms:W3CDTF">2015-12-29T23:12:30Z</dcterms:modified>
</cp:coreProperties>
</file>