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31"/>
  </p:notesMasterIdLst>
  <p:sldIdLst>
    <p:sldId id="357" r:id="rId6"/>
    <p:sldId id="322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11" roundtripDataSignature="AMtx7mgg7UaA93A5dPue9QVsBUETSaAk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AD3059-ED24-416C-AD20-25C1FA432595}" v="5" dt="2021-04-30T20:11:22.235"/>
  </p1510:revLst>
</p1510:revInfo>
</file>

<file path=ppt/tableStyles.xml><?xml version="1.0" encoding="utf-8"?>
<a:tblStyleLst xmlns:a="http://schemas.openxmlformats.org/drawingml/2006/main" def="{3154E897-83ED-4806-9998-4F7389D6EE29}">
  <a:tblStyle styleId="{3154E897-83ED-4806-9998-4F7389D6EE2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117" Type="http://schemas.microsoft.com/office/2015/10/relationships/revisionInfo" Target="revisionInfo.xml"/><Relationship Id="rId21" Type="http://schemas.openxmlformats.org/officeDocument/2006/relationships/slide" Target="slides/slide16.xml"/><Relationship Id="rId112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116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1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11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14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11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dricks, Jeffrey M" userId="081fac0a-24fe-48ee-bbda-5fa83d6628fd" providerId="ADAL" clId="{3DAD3059-ED24-416C-AD20-25C1FA432595}"/>
    <pc:docChg chg="undo custSel addSld delSld modSld">
      <pc:chgData name="Hendricks, Jeffrey M" userId="081fac0a-24fe-48ee-bbda-5fa83d6628fd" providerId="ADAL" clId="{3DAD3059-ED24-416C-AD20-25C1FA432595}" dt="2021-04-30T20:11:29.894" v="101" actId="1076"/>
      <pc:docMkLst>
        <pc:docMk/>
      </pc:docMkLst>
      <pc:sldChg chg="del">
        <pc:chgData name="Hendricks, Jeffrey M" userId="081fac0a-24fe-48ee-bbda-5fa83d6628fd" providerId="ADAL" clId="{3DAD3059-ED24-416C-AD20-25C1FA432595}" dt="2021-04-30T20:00:45.061" v="2" actId="2696"/>
        <pc:sldMkLst>
          <pc:docMk/>
          <pc:sldMk cId="0" sldId="256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257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258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259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260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261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262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263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264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265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266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267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268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269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270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271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272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273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274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275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276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277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278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279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280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281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282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283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284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285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286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287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288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289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290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291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292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293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294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295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296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297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298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299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300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301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302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303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304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305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306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307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308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309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310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311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312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313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314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315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316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317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318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319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320"/>
        </pc:sldMkLst>
      </pc:sldChg>
      <pc:sldChg chg="del">
        <pc:chgData name="Hendricks, Jeffrey M" userId="081fac0a-24fe-48ee-bbda-5fa83d6628fd" providerId="ADAL" clId="{3DAD3059-ED24-416C-AD20-25C1FA432595}" dt="2021-04-16T19:52:23.989" v="0" actId="47"/>
        <pc:sldMkLst>
          <pc:docMk/>
          <pc:sldMk cId="0" sldId="321"/>
        </pc:sldMkLst>
      </pc:sldChg>
      <pc:sldChg chg="addSp modSp mod">
        <pc:chgData name="Hendricks, Jeffrey M" userId="081fac0a-24fe-48ee-bbda-5fa83d6628fd" providerId="ADAL" clId="{3DAD3059-ED24-416C-AD20-25C1FA432595}" dt="2021-04-30T20:05:22.927" v="56" actId="1076"/>
        <pc:sldMkLst>
          <pc:docMk/>
          <pc:sldMk cId="0" sldId="322"/>
        </pc:sldMkLst>
        <pc:spChg chg="add mod">
          <ac:chgData name="Hendricks, Jeffrey M" userId="081fac0a-24fe-48ee-bbda-5fa83d6628fd" providerId="ADAL" clId="{3DAD3059-ED24-416C-AD20-25C1FA432595}" dt="2021-04-30T20:05:22.927" v="56" actId="1076"/>
          <ac:spMkLst>
            <pc:docMk/>
            <pc:sldMk cId="0" sldId="322"/>
            <ac:spMk id="4" creationId="{35ED1645-440C-4A7B-8BD7-6930857F44B8}"/>
          </ac:spMkLst>
        </pc:spChg>
        <pc:picChg chg="add mod">
          <ac:chgData name="Hendricks, Jeffrey M" userId="081fac0a-24fe-48ee-bbda-5fa83d6628fd" providerId="ADAL" clId="{3DAD3059-ED24-416C-AD20-25C1FA432595}" dt="2021-04-30T20:04:59.977" v="28" actId="1076"/>
          <ac:picMkLst>
            <pc:docMk/>
            <pc:sldMk cId="0" sldId="322"/>
            <ac:picMk id="3" creationId="{FACF9095-6A1C-49D7-B094-A901448F05A3}"/>
          </ac:picMkLst>
        </pc:picChg>
      </pc:sldChg>
      <pc:sldChg chg="del">
        <pc:chgData name="Hendricks, Jeffrey M" userId="081fac0a-24fe-48ee-bbda-5fa83d6628fd" providerId="ADAL" clId="{3DAD3059-ED24-416C-AD20-25C1FA432595}" dt="2021-04-30T20:03:24.261" v="11" actId="47"/>
        <pc:sldMkLst>
          <pc:docMk/>
          <pc:sldMk cId="0" sldId="323"/>
        </pc:sldMkLst>
      </pc:sldChg>
      <pc:sldChg chg="del">
        <pc:chgData name="Hendricks, Jeffrey M" userId="081fac0a-24fe-48ee-bbda-5fa83d6628fd" providerId="ADAL" clId="{3DAD3059-ED24-416C-AD20-25C1FA432595}" dt="2021-04-30T20:03:24.261" v="11" actId="47"/>
        <pc:sldMkLst>
          <pc:docMk/>
          <pc:sldMk cId="0" sldId="324"/>
        </pc:sldMkLst>
      </pc:sldChg>
      <pc:sldChg chg="del">
        <pc:chgData name="Hendricks, Jeffrey M" userId="081fac0a-24fe-48ee-bbda-5fa83d6628fd" providerId="ADAL" clId="{3DAD3059-ED24-416C-AD20-25C1FA432595}" dt="2021-04-30T20:03:24.261" v="11" actId="47"/>
        <pc:sldMkLst>
          <pc:docMk/>
          <pc:sldMk cId="0" sldId="325"/>
        </pc:sldMkLst>
      </pc:sldChg>
      <pc:sldChg chg="del">
        <pc:chgData name="Hendricks, Jeffrey M" userId="081fac0a-24fe-48ee-bbda-5fa83d6628fd" providerId="ADAL" clId="{3DAD3059-ED24-416C-AD20-25C1FA432595}" dt="2021-04-30T20:03:24.261" v="11" actId="47"/>
        <pc:sldMkLst>
          <pc:docMk/>
          <pc:sldMk cId="0" sldId="326"/>
        </pc:sldMkLst>
      </pc:sldChg>
      <pc:sldChg chg="del">
        <pc:chgData name="Hendricks, Jeffrey M" userId="081fac0a-24fe-48ee-bbda-5fa83d6628fd" providerId="ADAL" clId="{3DAD3059-ED24-416C-AD20-25C1FA432595}" dt="2021-04-30T20:03:24.261" v="11" actId="47"/>
        <pc:sldMkLst>
          <pc:docMk/>
          <pc:sldMk cId="0" sldId="327"/>
        </pc:sldMkLst>
      </pc:sldChg>
      <pc:sldChg chg="del">
        <pc:chgData name="Hendricks, Jeffrey M" userId="081fac0a-24fe-48ee-bbda-5fa83d6628fd" providerId="ADAL" clId="{3DAD3059-ED24-416C-AD20-25C1FA432595}" dt="2021-04-30T20:03:24.261" v="11" actId="47"/>
        <pc:sldMkLst>
          <pc:docMk/>
          <pc:sldMk cId="0" sldId="328"/>
        </pc:sldMkLst>
      </pc:sldChg>
      <pc:sldChg chg="del">
        <pc:chgData name="Hendricks, Jeffrey M" userId="081fac0a-24fe-48ee-bbda-5fa83d6628fd" providerId="ADAL" clId="{3DAD3059-ED24-416C-AD20-25C1FA432595}" dt="2021-04-30T20:03:24.261" v="11" actId="47"/>
        <pc:sldMkLst>
          <pc:docMk/>
          <pc:sldMk cId="0" sldId="329"/>
        </pc:sldMkLst>
      </pc:sldChg>
      <pc:sldChg chg="del">
        <pc:chgData name="Hendricks, Jeffrey M" userId="081fac0a-24fe-48ee-bbda-5fa83d6628fd" providerId="ADAL" clId="{3DAD3059-ED24-416C-AD20-25C1FA432595}" dt="2021-04-30T20:03:24.261" v="11" actId="47"/>
        <pc:sldMkLst>
          <pc:docMk/>
          <pc:sldMk cId="0" sldId="330"/>
        </pc:sldMkLst>
      </pc:sldChg>
      <pc:sldChg chg="del">
        <pc:chgData name="Hendricks, Jeffrey M" userId="081fac0a-24fe-48ee-bbda-5fa83d6628fd" providerId="ADAL" clId="{3DAD3059-ED24-416C-AD20-25C1FA432595}" dt="2021-04-30T20:03:24.261" v="11" actId="47"/>
        <pc:sldMkLst>
          <pc:docMk/>
          <pc:sldMk cId="0" sldId="331"/>
        </pc:sldMkLst>
      </pc:sldChg>
      <pc:sldChg chg="addSp modSp mod modNotes">
        <pc:chgData name="Hendricks, Jeffrey M" userId="081fac0a-24fe-48ee-bbda-5fa83d6628fd" providerId="ADAL" clId="{3DAD3059-ED24-416C-AD20-25C1FA432595}" dt="2021-04-30T20:11:29.894" v="101" actId="1076"/>
        <pc:sldMkLst>
          <pc:docMk/>
          <pc:sldMk cId="0" sldId="337"/>
        </pc:sldMkLst>
        <pc:spChg chg="add mod">
          <ac:chgData name="Hendricks, Jeffrey M" userId="081fac0a-24fe-48ee-bbda-5fa83d6628fd" providerId="ADAL" clId="{3DAD3059-ED24-416C-AD20-25C1FA432595}" dt="2021-04-30T20:10:24.777" v="98" actId="20577"/>
          <ac:spMkLst>
            <pc:docMk/>
            <pc:sldMk cId="0" sldId="337"/>
            <ac:spMk id="3" creationId="{92541CC9-50A9-47DF-8C9D-843617A3764A}"/>
          </ac:spMkLst>
        </pc:spChg>
        <pc:picChg chg="add mod">
          <ac:chgData name="Hendricks, Jeffrey M" userId="081fac0a-24fe-48ee-bbda-5fa83d6628fd" providerId="ADAL" clId="{3DAD3059-ED24-416C-AD20-25C1FA432595}" dt="2021-04-30T20:11:29.894" v="101" actId="1076"/>
          <ac:picMkLst>
            <pc:docMk/>
            <pc:sldMk cId="0" sldId="337"/>
            <ac:picMk id="4" creationId="{0DF1CCA7-13CE-4899-B7DB-C43A44DCC0C4}"/>
          </ac:picMkLst>
        </pc:picChg>
      </pc:sldChg>
      <pc:sldChg chg="del">
        <pc:chgData name="Hendricks, Jeffrey M" userId="081fac0a-24fe-48ee-bbda-5fa83d6628fd" providerId="ADAL" clId="{3DAD3059-ED24-416C-AD20-25C1FA432595}" dt="2021-04-30T20:09:38.177" v="57" actId="47"/>
        <pc:sldMkLst>
          <pc:docMk/>
          <pc:sldMk cId="0" sldId="355"/>
        </pc:sldMkLst>
      </pc:sldChg>
      <pc:sldChg chg="del">
        <pc:chgData name="Hendricks, Jeffrey M" userId="081fac0a-24fe-48ee-bbda-5fa83d6628fd" providerId="ADAL" clId="{3DAD3059-ED24-416C-AD20-25C1FA432595}" dt="2021-04-30T20:09:39.161" v="58" actId="47"/>
        <pc:sldMkLst>
          <pc:docMk/>
          <pc:sldMk cId="0" sldId="356"/>
        </pc:sldMkLst>
      </pc:sldChg>
      <pc:sldChg chg="modSp add mod">
        <pc:chgData name="Hendricks, Jeffrey M" userId="081fac0a-24fe-48ee-bbda-5fa83d6628fd" providerId="ADAL" clId="{3DAD3059-ED24-416C-AD20-25C1FA432595}" dt="2021-04-30T20:03:55.494" v="23" actId="20577"/>
        <pc:sldMkLst>
          <pc:docMk/>
          <pc:sldMk cId="0" sldId="357"/>
        </pc:sldMkLst>
        <pc:spChg chg="mod">
          <ac:chgData name="Hendricks, Jeffrey M" userId="081fac0a-24fe-48ee-bbda-5fa83d6628fd" providerId="ADAL" clId="{3DAD3059-ED24-416C-AD20-25C1FA432595}" dt="2021-04-30T20:03:55.494" v="23" actId="20577"/>
          <ac:spMkLst>
            <pc:docMk/>
            <pc:sldMk cId="0" sldId="357"/>
            <ac:spMk id="169" creationId="{00000000-0000-0000-0000-000000000000}"/>
          </ac:spMkLst>
        </pc:spChg>
      </pc:sldChg>
      <pc:sldMasterChg chg="delSldLayout">
        <pc:chgData name="Hendricks, Jeffrey M" userId="081fac0a-24fe-48ee-bbda-5fa83d6628fd" providerId="ADAL" clId="{3DAD3059-ED24-416C-AD20-25C1FA432595}" dt="2021-04-16T19:52:23.989" v="0" actId="47"/>
        <pc:sldMasterMkLst>
          <pc:docMk/>
          <pc:sldMasterMk cId="0" sldId="2147483661"/>
        </pc:sldMasterMkLst>
        <pc:sldLayoutChg chg="del">
          <pc:chgData name="Hendricks, Jeffrey M" userId="081fac0a-24fe-48ee-bbda-5fa83d6628fd" providerId="ADAL" clId="{3DAD3059-ED24-416C-AD20-25C1FA432595}" dt="2021-04-16T19:52:23.989" v="0" actId="47"/>
          <pc:sldLayoutMkLst>
            <pc:docMk/>
            <pc:sldMasterMk cId="0" sldId="2147483661"/>
            <pc:sldLayoutMk cId="0" sldId="214748366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These are notes for the slide</a:t>
            </a:r>
            <a:endParaRPr dirty="0"/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896062974c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8" name="Google Shape;948;g896062974c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896062974c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4" name="Google Shape;954;g896062974c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896062974c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0" name="Google Shape;960;g896062974c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896062974c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6" name="Google Shape;966;g896062974c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896062974c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1" name="Google Shape;971;g896062974c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896062974c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6" name="Google Shape;976;g896062974c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896062974c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2" name="Google Shape;982;g896062974c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896062974c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8" name="Google Shape;988;g896062974c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896062974c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4" name="Google Shape;994;g896062974c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896062974c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0" name="Google Shape;1000;g896062974c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73e4abd9d1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9" name="Google Shape;849;g73e4abd9d1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896062974c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6" name="Google Shape;1006;g896062974c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896062974c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2" name="Google Shape;1012;g896062974c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896062974c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8" name="Google Shape;1018;g896062974c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896062974c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4" name="Google Shape;1024;g896062974c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896062974c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0" name="Google Shape;1030;g896062974c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896062974c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7" name="Google Shape;1037;g896062974c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73e4abd9d1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0" name="Google Shape;910;g73e4abd9d1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73e4abd9d1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6" name="Google Shape;916;g73e4abd9d1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73e4abd9d1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2" name="Google Shape;922;g73e4abd9d1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73e4abd9d1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7" name="Google Shape;927;g73e4abd9d1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73e4abd9d1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2" name="Google Shape;932;g73e4abd9d1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896062974c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7" name="Google Shape;937;g896062974c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896062974c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2" name="Google Shape;942;g896062974c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1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41"/>
          <p:cNvSpPr txBox="1">
            <a:spLocks noGrp="1"/>
          </p:cNvSpPr>
          <p:nvPr>
            <p:ph type="subTitle" idx="1"/>
          </p:nvPr>
        </p:nvSpPr>
        <p:spPr>
          <a:xfrm>
            <a:off x="1147320" y="814680"/>
            <a:ext cx="7539120" cy="35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6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6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75391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6"/>
          <p:cNvSpPr txBox="1">
            <a:spLocks noGrp="1"/>
          </p:cNvSpPr>
          <p:nvPr>
            <p:ph type="body" idx="2"/>
          </p:nvPr>
        </p:nvSpPr>
        <p:spPr>
          <a:xfrm>
            <a:off x="1147320" y="2667600"/>
            <a:ext cx="75391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7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7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7"/>
          <p:cNvSpPr txBox="1">
            <a:spLocks noGrp="1"/>
          </p:cNvSpPr>
          <p:nvPr>
            <p:ph type="body" idx="2"/>
          </p:nvPr>
        </p:nvSpPr>
        <p:spPr>
          <a:xfrm>
            <a:off x="5010480" y="81468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7"/>
          <p:cNvSpPr txBox="1">
            <a:spLocks noGrp="1"/>
          </p:cNvSpPr>
          <p:nvPr>
            <p:ph type="body" idx="3"/>
          </p:nvPr>
        </p:nvSpPr>
        <p:spPr>
          <a:xfrm>
            <a:off x="1147320" y="266760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7"/>
          <p:cNvSpPr txBox="1">
            <a:spLocks noGrp="1"/>
          </p:cNvSpPr>
          <p:nvPr>
            <p:ph type="body" idx="4"/>
          </p:nvPr>
        </p:nvSpPr>
        <p:spPr>
          <a:xfrm>
            <a:off x="5010480" y="266760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8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8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242748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8"/>
          <p:cNvSpPr txBox="1">
            <a:spLocks noGrp="1"/>
          </p:cNvSpPr>
          <p:nvPr>
            <p:ph type="body" idx="2"/>
          </p:nvPr>
        </p:nvSpPr>
        <p:spPr>
          <a:xfrm>
            <a:off x="3696480" y="814680"/>
            <a:ext cx="242748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8"/>
          <p:cNvSpPr txBox="1">
            <a:spLocks noGrp="1"/>
          </p:cNvSpPr>
          <p:nvPr>
            <p:ph type="body" idx="3"/>
          </p:nvPr>
        </p:nvSpPr>
        <p:spPr>
          <a:xfrm>
            <a:off x="6245640" y="814680"/>
            <a:ext cx="242748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8"/>
          <p:cNvSpPr txBox="1">
            <a:spLocks noGrp="1"/>
          </p:cNvSpPr>
          <p:nvPr>
            <p:ph type="body" idx="4"/>
          </p:nvPr>
        </p:nvSpPr>
        <p:spPr>
          <a:xfrm>
            <a:off x="1147320" y="2667600"/>
            <a:ext cx="242748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8"/>
          <p:cNvSpPr txBox="1">
            <a:spLocks noGrp="1"/>
          </p:cNvSpPr>
          <p:nvPr>
            <p:ph type="body" idx="5"/>
          </p:nvPr>
        </p:nvSpPr>
        <p:spPr>
          <a:xfrm>
            <a:off x="3696480" y="2667600"/>
            <a:ext cx="242748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8"/>
          <p:cNvSpPr txBox="1">
            <a:spLocks noGrp="1"/>
          </p:cNvSpPr>
          <p:nvPr>
            <p:ph type="body" idx="6"/>
          </p:nvPr>
        </p:nvSpPr>
        <p:spPr>
          <a:xfrm>
            <a:off x="6245640" y="2667600"/>
            <a:ext cx="242748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0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0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7539120" cy="35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1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1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3678840" cy="35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1"/>
          <p:cNvSpPr txBox="1">
            <a:spLocks noGrp="1"/>
          </p:cNvSpPr>
          <p:nvPr>
            <p:ph type="body" idx="2"/>
          </p:nvPr>
        </p:nvSpPr>
        <p:spPr>
          <a:xfrm>
            <a:off x="5010480" y="814680"/>
            <a:ext cx="3678840" cy="35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2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3"/>
          <p:cNvSpPr txBox="1">
            <a:spLocks noGrp="1"/>
          </p:cNvSpPr>
          <p:nvPr>
            <p:ph type="subTitle" idx="1"/>
          </p:nvPr>
        </p:nvSpPr>
        <p:spPr>
          <a:xfrm>
            <a:off x="1144440" y="-78840"/>
            <a:ext cx="7547760" cy="259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4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4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64"/>
          <p:cNvSpPr txBox="1">
            <a:spLocks noGrp="1"/>
          </p:cNvSpPr>
          <p:nvPr>
            <p:ph type="body" idx="2"/>
          </p:nvPr>
        </p:nvSpPr>
        <p:spPr>
          <a:xfrm>
            <a:off x="5010480" y="814680"/>
            <a:ext cx="3678840" cy="35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4"/>
          <p:cNvSpPr txBox="1">
            <a:spLocks noGrp="1"/>
          </p:cNvSpPr>
          <p:nvPr>
            <p:ph type="body" idx="3"/>
          </p:nvPr>
        </p:nvSpPr>
        <p:spPr>
          <a:xfrm>
            <a:off x="1147320" y="266760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5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65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3678840" cy="35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65"/>
          <p:cNvSpPr txBox="1">
            <a:spLocks noGrp="1"/>
          </p:cNvSpPr>
          <p:nvPr>
            <p:ph type="body" idx="2"/>
          </p:nvPr>
        </p:nvSpPr>
        <p:spPr>
          <a:xfrm>
            <a:off x="5010480" y="81468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65"/>
          <p:cNvSpPr txBox="1">
            <a:spLocks noGrp="1"/>
          </p:cNvSpPr>
          <p:nvPr>
            <p:ph type="body" idx="3"/>
          </p:nvPr>
        </p:nvSpPr>
        <p:spPr>
          <a:xfrm>
            <a:off x="5010480" y="266760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6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66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66"/>
          <p:cNvSpPr txBox="1">
            <a:spLocks noGrp="1"/>
          </p:cNvSpPr>
          <p:nvPr>
            <p:ph type="body" idx="2"/>
          </p:nvPr>
        </p:nvSpPr>
        <p:spPr>
          <a:xfrm>
            <a:off x="5010480" y="81468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6"/>
          <p:cNvSpPr txBox="1">
            <a:spLocks noGrp="1"/>
          </p:cNvSpPr>
          <p:nvPr>
            <p:ph type="body" idx="3"/>
          </p:nvPr>
        </p:nvSpPr>
        <p:spPr>
          <a:xfrm>
            <a:off x="1147320" y="2667600"/>
            <a:ext cx="75391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7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67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75391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7"/>
          <p:cNvSpPr txBox="1">
            <a:spLocks noGrp="1"/>
          </p:cNvSpPr>
          <p:nvPr>
            <p:ph type="body" idx="2"/>
          </p:nvPr>
        </p:nvSpPr>
        <p:spPr>
          <a:xfrm>
            <a:off x="1147320" y="2667600"/>
            <a:ext cx="75391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8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8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68"/>
          <p:cNvSpPr txBox="1">
            <a:spLocks noGrp="1"/>
          </p:cNvSpPr>
          <p:nvPr>
            <p:ph type="body" idx="2"/>
          </p:nvPr>
        </p:nvSpPr>
        <p:spPr>
          <a:xfrm>
            <a:off x="5010480" y="81468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68"/>
          <p:cNvSpPr txBox="1">
            <a:spLocks noGrp="1"/>
          </p:cNvSpPr>
          <p:nvPr>
            <p:ph type="body" idx="3"/>
          </p:nvPr>
        </p:nvSpPr>
        <p:spPr>
          <a:xfrm>
            <a:off x="1147320" y="266760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8"/>
          <p:cNvSpPr txBox="1">
            <a:spLocks noGrp="1"/>
          </p:cNvSpPr>
          <p:nvPr>
            <p:ph type="body" idx="4"/>
          </p:nvPr>
        </p:nvSpPr>
        <p:spPr>
          <a:xfrm>
            <a:off x="5010480" y="266760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9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69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242748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69"/>
          <p:cNvSpPr txBox="1">
            <a:spLocks noGrp="1"/>
          </p:cNvSpPr>
          <p:nvPr>
            <p:ph type="body" idx="2"/>
          </p:nvPr>
        </p:nvSpPr>
        <p:spPr>
          <a:xfrm>
            <a:off x="3696480" y="814680"/>
            <a:ext cx="242748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69"/>
          <p:cNvSpPr txBox="1">
            <a:spLocks noGrp="1"/>
          </p:cNvSpPr>
          <p:nvPr>
            <p:ph type="body" idx="3"/>
          </p:nvPr>
        </p:nvSpPr>
        <p:spPr>
          <a:xfrm>
            <a:off x="6245640" y="814680"/>
            <a:ext cx="242748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69"/>
          <p:cNvSpPr txBox="1">
            <a:spLocks noGrp="1"/>
          </p:cNvSpPr>
          <p:nvPr>
            <p:ph type="body" idx="4"/>
          </p:nvPr>
        </p:nvSpPr>
        <p:spPr>
          <a:xfrm>
            <a:off x="1147320" y="2667600"/>
            <a:ext cx="242748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69"/>
          <p:cNvSpPr txBox="1">
            <a:spLocks noGrp="1"/>
          </p:cNvSpPr>
          <p:nvPr>
            <p:ph type="body" idx="5"/>
          </p:nvPr>
        </p:nvSpPr>
        <p:spPr>
          <a:xfrm>
            <a:off x="3696480" y="2667600"/>
            <a:ext cx="242748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69"/>
          <p:cNvSpPr txBox="1">
            <a:spLocks noGrp="1"/>
          </p:cNvSpPr>
          <p:nvPr>
            <p:ph type="body" idx="6"/>
          </p:nvPr>
        </p:nvSpPr>
        <p:spPr>
          <a:xfrm>
            <a:off x="6245640" y="2667600"/>
            <a:ext cx="242748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0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70"/>
          <p:cNvSpPr txBox="1">
            <a:spLocks noGrp="1"/>
          </p:cNvSpPr>
          <p:nvPr>
            <p:ph type="subTitle" idx="1"/>
          </p:nvPr>
        </p:nvSpPr>
        <p:spPr>
          <a:xfrm>
            <a:off x="1147320" y="814680"/>
            <a:ext cx="7539120" cy="35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1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71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7539120" cy="35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2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72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3678840" cy="35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72"/>
          <p:cNvSpPr txBox="1">
            <a:spLocks noGrp="1"/>
          </p:cNvSpPr>
          <p:nvPr>
            <p:ph type="body" idx="2"/>
          </p:nvPr>
        </p:nvSpPr>
        <p:spPr>
          <a:xfrm>
            <a:off x="5010480" y="814680"/>
            <a:ext cx="3678840" cy="35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3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4"/>
          <p:cNvSpPr txBox="1">
            <a:spLocks noGrp="1"/>
          </p:cNvSpPr>
          <p:nvPr>
            <p:ph type="subTitle" idx="1"/>
          </p:nvPr>
        </p:nvSpPr>
        <p:spPr>
          <a:xfrm>
            <a:off x="1144440" y="-78840"/>
            <a:ext cx="7547760" cy="259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9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9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7539120" cy="35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5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75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75"/>
          <p:cNvSpPr txBox="1">
            <a:spLocks noGrp="1"/>
          </p:cNvSpPr>
          <p:nvPr>
            <p:ph type="body" idx="2"/>
          </p:nvPr>
        </p:nvSpPr>
        <p:spPr>
          <a:xfrm>
            <a:off x="5010480" y="814680"/>
            <a:ext cx="3678840" cy="35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75"/>
          <p:cNvSpPr txBox="1">
            <a:spLocks noGrp="1"/>
          </p:cNvSpPr>
          <p:nvPr>
            <p:ph type="body" idx="3"/>
          </p:nvPr>
        </p:nvSpPr>
        <p:spPr>
          <a:xfrm>
            <a:off x="1147320" y="266760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6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76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3678840" cy="35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76"/>
          <p:cNvSpPr txBox="1">
            <a:spLocks noGrp="1"/>
          </p:cNvSpPr>
          <p:nvPr>
            <p:ph type="body" idx="2"/>
          </p:nvPr>
        </p:nvSpPr>
        <p:spPr>
          <a:xfrm>
            <a:off x="5010480" y="81468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76"/>
          <p:cNvSpPr txBox="1">
            <a:spLocks noGrp="1"/>
          </p:cNvSpPr>
          <p:nvPr>
            <p:ph type="body" idx="3"/>
          </p:nvPr>
        </p:nvSpPr>
        <p:spPr>
          <a:xfrm>
            <a:off x="5010480" y="266760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7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77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77"/>
          <p:cNvSpPr txBox="1">
            <a:spLocks noGrp="1"/>
          </p:cNvSpPr>
          <p:nvPr>
            <p:ph type="body" idx="2"/>
          </p:nvPr>
        </p:nvSpPr>
        <p:spPr>
          <a:xfrm>
            <a:off x="5010480" y="81468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77"/>
          <p:cNvSpPr txBox="1">
            <a:spLocks noGrp="1"/>
          </p:cNvSpPr>
          <p:nvPr>
            <p:ph type="body" idx="3"/>
          </p:nvPr>
        </p:nvSpPr>
        <p:spPr>
          <a:xfrm>
            <a:off x="1147320" y="2667600"/>
            <a:ext cx="75391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8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78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75391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78"/>
          <p:cNvSpPr txBox="1">
            <a:spLocks noGrp="1"/>
          </p:cNvSpPr>
          <p:nvPr>
            <p:ph type="body" idx="2"/>
          </p:nvPr>
        </p:nvSpPr>
        <p:spPr>
          <a:xfrm>
            <a:off x="1147320" y="2667600"/>
            <a:ext cx="75391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9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79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79"/>
          <p:cNvSpPr txBox="1">
            <a:spLocks noGrp="1"/>
          </p:cNvSpPr>
          <p:nvPr>
            <p:ph type="body" idx="2"/>
          </p:nvPr>
        </p:nvSpPr>
        <p:spPr>
          <a:xfrm>
            <a:off x="5010480" y="81468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79"/>
          <p:cNvSpPr txBox="1">
            <a:spLocks noGrp="1"/>
          </p:cNvSpPr>
          <p:nvPr>
            <p:ph type="body" idx="3"/>
          </p:nvPr>
        </p:nvSpPr>
        <p:spPr>
          <a:xfrm>
            <a:off x="1147320" y="266760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79"/>
          <p:cNvSpPr txBox="1">
            <a:spLocks noGrp="1"/>
          </p:cNvSpPr>
          <p:nvPr>
            <p:ph type="body" idx="4"/>
          </p:nvPr>
        </p:nvSpPr>
        <p:spPr>
          <a:xfrm>
            <a:off x="5010480" y="266760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0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0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242748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80"/>
          <p:cNvSpPr txBox="1">
            <a:spLocks noGrp="1"/>
          </p:cNvSpPr>
          <p:nvPr>
            <p:ph type="body" idx="2"/>
          </p:nvPr>
        </p:nvSpPr>
        <p:spPr>
          <a:xfrm>
            <a:off x="3696480" y="814680"/>
            <a:ext cx="242748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80"/>
          <p:cNvSpPr txBox="1">
            <a:spLocks noGrp="1"/>
          </p:cNvSpPr>
          <p:nvPr>
            <p:ph type="body" idx="3"/>
          </p:nvPr>
        </p:nvSpPr>
        <p:spPr>
          <a:xfrm>
            <a:off x="6245640" y="814680"/>
            <a:ext cx="242748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80"/>
          <p:cNvSpPr txBox="1">
            <a:spLocks noGrp="1"/>
          </p:cNvSpPr>
          <p:nvPr>
            <p:ph type="body" idx="4"/>
          </p:nvPr>
        </p:nvSpPr>
        <p:spPr>
          <a:xfrm>
            <a:off x="1147320" y="2667600"/>
            <a:ext cx="242748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80"/>
          <p:cNvSpPr txBox="1">
            <a:spLocks noGrp="1"/>
          </p:cNvSpPr>
          <p:nvPr>
            <p:ph type="body" idx="5"/>
          </p:nvPr>
        </p:nvSpPr>
        <p:spPr>
          <a:xfrm>
            <a:off x="3696480" y="2667600"/>
            <a:ext cx="242748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80"/>
          <p:cNvSpPr txBox="1">
            <a:spLocks noGrp="1"/>
          </p:cNvSpPr>
          <p:nvPr>
            <p:ph type="body" idx="6"/>
          </p:nvPr>
        </p:nvSpPr>
        <p:spPr>
          <a:xfrm>
            <a:off x="6245640" y="2667600"/>
            <a:ext cx="242748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96062974c_0_1708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896062974c_0_1708"/>
          <p:cNvSpPr txBox="1">
            <a:spLocks noGrp="1"/>
          </p:cNvSpPr>
          <p:nvPr>
            <p:ph type="subTitle" idx="1"/>
          </p:nvPr>
        </p:nvSpPr>
        <p:spPr>
          <a:xfrm>
            <a:off x="1147320" y="814680"/>
            <a:ext cx="7539000" cy="3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96062974c_0_1711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896062974c_0_1711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7539000" cy="3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96062974c_0_1714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896062974c_0_1714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3678900" cy="3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g896062974c_0_1714"/>
          <p:cNvSpPr txBox="1">
            <a:spLocks noGrp="1"/>
          </p:cNvSpPr>
          <p:nvPr>
            <p:ph type="body" idx="2"/>
          </p:nvPr>
        </p:nvSpPr>
        <p:spPr>
          <a:xfrm>
            <a:off x="5010480" y="814680"/>
            <a:ext cx="3678900" cy="3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0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0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3678840" cy="35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0"/>
          <p:cNvSpPr txBox="1">
            <a:spLocks noGrp="1"/>
          </p:cNvSpPr>
          <p:nvPr>
            <p:ph type="body" idx="2"/>
          </p:nvPr>
        </p:nvSpPr>
        <p:spPr>
          <a:xfrm>
            <a:off x="5010480" y="814680"/>
            <a:ext cx="3678840" cy="35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96062974c_0_1718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96062974c_0_1720"/>
          <p:cNvSpPr txBox="1">
            <a:spLocks noGrp="1"/>
          </p:cNvSpPr>
          <p:nvPr>
            <p:ph type="subTitle" idx="1"/>
          </p:nvPr>
        </p:nvSpPr>
        <p:spPr>
          <a:xfrm>
            <a:off x="1144440" y="-78840"/>
            <a:ext cx="7547700" cy="25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96062974c_0_1722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g896062974c_0_1722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3678900" cy="16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g896062974c_0_1722"/>
          <p:cNvSpPr txBox="1">
            <a:spLocks noGrp="1"/>
          </p:cNvSpPr>
          <p:nvPr>
            <p:ph type="body" idx="2"/>
          </p:nvPr>
        </p:nvSpPr>
        <p:spPr>
          <a:xfrm>
            <a:off x="5010480" y="814680"/>
            <a:ext cx="3678900" cy="3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g896062974c_0_1722"/>
          <p:cNvSpPr txBox="1">
            <a:spLocks noGrp="1"/>
          </p:cNvSpPr>
          <p:nvPr>
            <p:ph type="body" idx="3"/>
          </p:nvPr>
        </p:nvSpPr>
        <p:spPr>
          <a:xfrm>
            <a:off x="1147320" y="2667600"/>
            <a:ext cx="3678900" cy="16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96062974c_0_1727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g896062974c_0_1727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3678900" cy="3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g896062974c_0_1727"/>
          <p:cNvSpPr txBox="1">
            <a:spLocks noGrp="1"/>
          </p:cNvSpPr>
          <p:nvPr>
            <p:ph type="body" idx="2"/>
          </p:nvPr>
        </p:nvSpPr>
        <p:spPr>
          <a:xfrm>
            <a:off x="5010480" y="814680"/>
            <a:ext cx="3678900" cy="16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g896062974c_0_1727"/>
          <p:cNvSpPr txBox="1">
            <a:spLocks noGrp="1"/>
          </p:cNvSpPr>
          <p:nvPr>
            <p:ph type="body" idx="3"/>
          </p:nvPr>
        </p:nvSpPr>
        <p:spPr>
          <a:xfrm>
            <a:off x="5010480" y="2667600"/>
            <a:ext cx="3678900" cy="16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96062974c_0_1732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g896062974c_0_1732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3678900" cy="16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g896062974c_0_1732"/>
          <p:cNvSpPr txBox="1">
            <a:spLocks noGrp="1"/>
          </p:cNvSpPr>
          <p:nvPr>
            <p:ph type="body" idx="2"/>
          </p:nvPr>
        </p:nvSpPr>
        <p:spPr>
          <a:xfrm>
            <a:off x="5010480" y="814680"/>
            <a:ext cx="3678900" cy="16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g896062974c_0_1732"/>
          <p:cNvSpPr txBox="1">
            <a:spLocks noGrp="1"/>
          </p:cNvSpPr>
          <p:nvPr>
            <p:ph type="body" idx="3"/>
          </p:nvPr>
        </p:nvSpPr>
        <p:spPr>
          <a:xfrm>
            <a:off x="1147320" y="2667600"/>
            <a:ext cx="7539000" cy="16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96062974c_0_1737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g896062974c_0_1737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7539000" cy="16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g896062974c_0_1737"/>
          <p:cNvSpPr txBox="1">
            <a:spLocks noGrp="1"/>
          </p:cNvSpPr>
          <p:nvPr>
            <p:ph type="body" idx="2"/>
          </p:nvPr>
        </p:nvSpPr>
        <p:spPr>
          <a:xfrm>
            <a:off x="1147320" y="2667600"/>
            <a:ext cx="7539000" cy="16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96062974c_0_1741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g896062974c_0_1741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3678900" cy="16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g896062974c_0_1741"/>
          <p:cNvSpPr txBox="1">
            <a:spLocks noGrp="1"/>
          </p:cNvSpPr>
          <p:nvPr>
            <p:ph type="body" idx="2"/>
          </p:nvPr>
        </p:nvSpPr>
        <p:spPr>
          <a:xfrm>
            <a:off x="5010480" y="814680"/>
            <a:ext cx="3678900" cy="16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g896062974c_0_1741"/>
          <p:cNvSpPr txBox="1">
            <a:spLocks noGrp="1"/>
          </p:cNvSpPr>
          <p:nvPr>
            <p:ph type="body" idx="3"/>
          </p:nvPr>
        </p:nvSpPr>
        <p:spPr>
          <a:xfrm>
            <a:off x="1147320" y="2667600"/>
            <a:ext cx="3678900" cy="16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g896062974c_0_1741"/>
          <p:cNvSpPr txBox="1">
            <a:spLocks noGrp="1"/>
          </p:cNvSpPr>
          <p:nvPr>
            <p:ph type="body" idx="4"/>
          </p:nvPr>
        </p:nvSpPr>
        <p:spPr>
          <a:xfrm>
            <a:off x="5010480" y="2667600"/>
            <a:ext cx="3678900" cy="16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96062974c_0_1747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g896062974c_0_1747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2427600" cy="16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g896062974c_0_1747"/>
          <p:cNvSpPr txBox="1">
            <a:spLocks noGrp="1"/>
          </p:cNvSpPr>
          <p:nvPr>
            <p:ph type="body" idx="2"/>
          </p:nvPr>
        </p:nvSpPr>
        <p:spPr>
          <a:xfrm>
            <a:off x="3696480" y="814680"/>
            <a:ext cx="2427600" cy="16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g896062974c_0_1747"/>
          <p:cNvSpPr txBox="1">
            <a:spLocks noGrp="1"/>
          </p:cNvSpPr>
          <p:nvPr>
            <p:ph type="body" idx="3"/>
          </p:nvPr>
        </p:nvSpPr>
        <p:spPr>
          <a:xfrm>
            <a:off x="6245640" y="814680"/>
            <a:ext cx="2427600" cy="16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g896062974c_0_1747"/>
          <p:cNvSpPr txBox="1">
            <a:spLocks noGrp="1"/>
          </p:cNvSpPr>
          <p:nvPr>
            <p:ph type="body" idx="4"/>
          </p:nvPr>
        </p:nvSpPr>
        <p:spPr>
          <a:xfrm>
            <a:off x="1147320" y="2667600"/>
            <a:ext cx="2427600" cy="16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g896062974c_0_1747"/>
          <p:cNvSpPr txBox="1">
            <a:spLocks noGrp="1"/>
          </p:cNvSpPr>
          <p:nvPr>
            <p:ph type="body" idx="5"/>
          </p:nvPr>
        </p:nvSpPr>
        <p:spPr>
          <a:xfrm>
            <a:off x="3696480" y="2667600"/>
            <a:ext cx="2427600" cy="16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g896062974c_0_1747"/>
          <p:cNvSpPr txBox="1">
            <a:spLocks noGrp="1"/>
          </p:cNvSpPr>
          <p:nvPr>
            <p:ph type="body" idx="6"/>
          </p:nvPr>
        </p:nvSpPr>
        <p:spPr>
          <a:xfrm>
            <a:off x="6245640" y="2667600"/>
            <a:ext cx="2427600" cy="16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96062974c_0_1761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g896062974c_0_1761"/>
          <p:cNvSpPr txBox="1">
            <a:spLocks noGrp="1"/>
          </p:cNvSpPr>
          <p:nvPr>
            <p:ph type="subTitle" idx="1"/>
          </p:nvPr>
        </p:nvSpPr>
        <p:spPr>
          <a:xfrm>
            <a:off x="1147320" y="814680"/>
            <a:ext cx="7539000" cy="3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1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96062974c_0_1764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g896062974c_0_1764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7539000" cy="3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96062974c_0_1767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g896062974c_0_1767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3678900" cy="3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g896062974c_0_1767"/>
          <p:cNvSpPr txBox="1">
            <a:spLocks noGrp="1"/>
          </p:cNvSpPr>
          <p:nvPr>
            <p:ph type="body" idx="2"/>
          </p:nvPr>
        </p:nvSpPr>
        <p:spPr>
          <a:xfrm>
            <a:off x="5010480" y="814680"/>
            <a:ext cx="3678900" cy="3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96062974c_0_1771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96062974c_0_1773"/>
          <p:cNvSpPr txBox="1">
            <a:spLocks noGrp="1"/>
          </p:cNvSpPr>
          <p:nvPr>
            <p:ph type="subTitle" idx="1"/>
          </p:nvPr>
        </p:nvSpPr>
        <p:spPr>
          <a:xfrm>
            <a:off x="1144440" y="-78840"/>
            <a:ext cx="7547700" cy="25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96062974c_0_1775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g896062974c_0_1775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3678900" cy="16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g896062974c_0_1775"/>
          <p:cNvSpPr txBox="1">
            <a:spLocks noGrp="1"/>
          </p:cNvSpPr>
          <p:nvPr>
            <p:ph type="body" idx="2"/>
          </p:nvPr>
        </p:nvSpPr>
        <p:spPr>
          <a:xfrm>
            <a:off x="5010480" y="814680"/>
            <a:ext cx="3678900" cy="3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g896062974c_0_1775"/>
          <p:cNvSpPr txBox="1">
            <a:spLocks noGrp="1"/>
          </p:cNvSpPr>
          <p:nvPr>
            <p:ph type="body" idx="3"/>
          </p:nvPr>
        </p:nvSpPr>
        <p:spPr>
          <a:xfrm>
            <a:off x="1147320" y="2667600"/>
            <a:ext cx="3678900" cy="16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96062974c_0_1780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g896062974c_0_1780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3678900" cy="3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g896062974c_0_1780"/>
          <p:cNvSpPr txBox="1">
            <a:spLocks noGrp="1"/>
          </p:cNvSpPr>
          <p:nvPr>
            <p:ph type="body" idx="2"/>
          </p:nvPr>
        </p:nvSpPr>
        <p:spPr>
          <a:xfrm>
            <a:off x="5010480" y="814680"/>
            <a:ext cx="3678900" cy="16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g896062974c_0_1780"/>
          <p:cNvSpPr txBox="1">
            <a:spLocks noGrp="1"/>
          </p:cNvSpPr>
          <p:nvPr>
            <p:ph type="body" idx="3"/>
          </p:nvPr>
        </p:nvSpPr>
        <p:spPr>
          <a:xfrm>
            <a:off x="5010480" y="2667600"/>
            <a:ext cx="3678900" cy="16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96062974c_0_1785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g896062974c_0_1785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3678900" cy="16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g896062974c_0_1785"/>
          <p:cNvSpPr txBox="1">
            <a:spLocks noGrp="1"/>
          </p:cNvSpPr>
          <p:nvPr>
            <p:ph type="body" idx="2"/>
          </p:nvPr>
        </p:nvSpPr>
        <p:spPr>
          <a:xfrm>
            <a:off x="5010480" y="814680"/>
            <a:ext cx="3678900" cy="16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g896062974c_0_1785"/>
          <p:cNvSpPr txBox="1">
            <a:spLocks noGrp="1"/>
          </p:cNvSpPr>
          <p:nvPr>
            <p:ph type="body" idx="3"/>
          </p:nvPr>
        </p:nvSpPr>
        <p:spPr>
          <a:xfrm>
            <a:off x="1147320" y="2667600"/>
            <a:ext cx="7539000" cy="16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96062974c_0_1790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g896062974c_0_1790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7539000" cy="16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g896062974c_0_1790"/>
          <p:cNvSpPr txBox="1">
            <a:spLocks noGrp="1"/>
          </p:cNvSpPr>
          <p:nvPr>
            <p:ph type="body" idx="2"/>
          </p:nvPr>
        </p:nvSpPr>
        <p:spPr>
          <a:xfrm>
            <a:off x="1147320" y="2667600"/>
            <a:ext cx="7539000" cy="16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96062974c_0_1794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g896062974c_0_1794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3678900" cy="16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g896062974c_0_1794"/>
          <p:cNvSpPr txBox="1">
            <a:spLocks noGrp="1"/>
          </p:cNvSpPr>
          <p:nvPr>
            <p:ph type="body" idx="2"/>
          </p:nvPr>
        </p:nvSpPr>
        <p:spPr>
          <a:xfrm>
            <a:off x="5010480" y="814680"/>
            <a:ext cx="3678900" cy="16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g896062974c_0_1794"/>
          <p:cNvSpPr txBox="1">
            <a:spLocks noGrp="1"/>
          </p:cNvSpPr>
          <p:nvPr>
            <p:ph type="body" idx="3"/>
          </p:nvPr>
        </p:nvSpPr>
        <p:spPr>
          <a:xfrm>
            <a:off x="1147320" y="2667600"/>
            <a:ext cx="3678900" cy="16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g896062974c_0_1794"/>
          <p:cNvSpPr txBox="1">
            <a:spLocks noGrp="1"/>
          </p:cNvSpPr>
          <p:nvPr>
            <p:ph type="body" idx="4"/>
          </p:nvPr>
        </p:nvSpPr>
        <p:spPr>
          <a:xfrm>
            <a:off x="5010480" y="2667600"/>
            <a:ext cx="3678900" cy="16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96062974c_0_1800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g896062974c_0_1800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2427600" cy="16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g896062974c_0_1800"/>
          <p:cNvSpPr txBox="1">
            <a:spLocks noGrp="1"/>
          </p:cNvSpPr>
          <p:nvPr>
            <p:ph type="body" idx="2"/>
          </p:nvPr>
        </p:nvSpPr>
        <p:spPr>
          <a:xfrm>
            <a:off x="3696480" y="814680"/>
            <a:ext cx="2427600" cy="16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g896062974c_0_1800"/>
          <p:cNvSpPr txBox="1">
            <a:spLocks noGrp="1"/>
          </p:cNvSpPr>
          <p:nvPr>
            <p:ph type="body" idx="3"/>
          </p:nvPr>
        </p:nvSpPr>
        <p:spPr>
          <a:xfrm>
            <a:off x="6245640" y="814680"/>
            <a:ext cx="2427600" cy="16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g896062974c_0_1800"/>
          <p:cNvSpPr txBox="1">
            <a:spLocks noGrp="1"/>
          </p:cNvSpPr>
          <p:nvPr>
            <p:ph type="body" idx="4"/>
          </p:nvPr>
        </p:nvSpPr>
        <p:spPr>
          <a:xfrm>
            <a:off x="1147320" y="2667600"/>
            <a:ext cx="2427600" cy="16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g896062974c_0_1800"/>
          <p:cNvSpPr txBox="1">
            <a:spLocks noGrp="1"/>
          </p:cNvSpPr>
          <p:nvPr>
            <p:ph type="body" idx="5"/>
          </p:nvPr>
        </p:nvSpPr>
        <p:spPr>
          <a:xfrm>
            <a:off x="3696480" y="2667600"/>
            <a:ext cx="2427600" cy="16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g896062974c_0_1800"/>
          <p:cNvSpPr txBox="1">
            <a:spLocks noGrp="1"/>
          </p:cNvSpPr>
          <p:nvPr>
            <p:ph type="body" idx="6"/>
          </p:nvPr>
        </p:nvSpPr>
        <p:spPr>
          <a:xfrm>
            <a:off x="6245640" y="2667600"/>
            <a:ext cx="2427600" cy="16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2"/>
          <p:cNvSpPr txBox="1">
            <a:spLocks noGrp="1"/>
          </p:cNvSpPr>
          <p:nvPr>
            <p:ph type="subTitle" idx="1"/>
          </p:nvPr>
        </p:nvSpPr>
        <p:spPr>
          <a:xfrm>
            <a:off x="1144440" y="-78840"/>
            <a:ext cx="7547760" cy="259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3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3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3"/>
          <p:cNvSpPr txBox="1">
            <a:spLocks noGrp="1"/>
          </p:cNvSpPr>
          <p:nvPr>
            <p:ph type="body" idx="2"/>
          </p:nvPr>
        </p:nvSpPr>
        <p:spPr>
          <a:xfrm>
            <a:off x="5010480" y="814680"/>
            <a:ext cx="3678840" cy="35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3"/>
          <p:cNvSpPr txBox="1">
            <a:spLocks noGrp="1"/>
          </p:cNvSpPr>
          <p:nvPr>
            <p:ph type="body" idx="3"/>
          </p:nvPr>
        </p:nvSpPr>
        <p:spPr>
          <a:xfrm>
            <a:off x="1147320" y="266760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4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4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3678840" cy="35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4"/>
          <p:cNvSpPr txBox="1">
            <a:spLocks noGrp="1"/>
          </p:cNvSpPr>
          <p:nvPr>
            <p:ph type="body" idx="2"/>
          </p:nvPr>
        </p:nvSpPr>
        <p:spPr>
          <a:xfrm>
            <a:off x="5010480" y="81468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4"/>
          <p:cNvSpPr txBox="1">
            <a:spLocks noGrp="1"/>
          </p:cNvSpPr>
          <p:nvPr>
            <p:ph type="body" idx="3"/>
          </p:nvPr>
        </p:nvSpPr>
        <p:spPr>
          <a:xfrm>
            <a:off x="5010480" y="266760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5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5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5"/>
          <p:cNvSpPr txBox="1">
            <a:spLocks noGrp="1"/>
          </p:cNvSpPr>
          <p:nvPr>
            <p:ph type="body" idx="2"/>
          </p:nvPr>
        </p:nvSpPr>
        <p:spPr>
          <a:xfrm>
            <a:off x="5010480" y="81468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5"/>
          <p:cNvSpPr txBox="1">
            <a:spLocks noGrp="1"/>
          </p:cNvSpPr>
          <p:nvPr>
            <p:ph type="body" idx="3"/>
          </p:nvPr>
        </p:nvSpPr>
        <p:spPr>
          <a:xfrm>
            <a:off x="1147320" y="2667600"/>
            <a:ext cx="75391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jp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 amt="0"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/>
          <p:nvPr/>
        </p:nvSpPr>
        <p:spPr>
          <a:xfrm>
            <a:off x="457200" y="210600"/>
            <a:ext cx="822924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7;p4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40"/>
          <p:cNvSpPr txBox="1">
            <a:spLocks noGrp="1"/>
          </p:cNvSpPr>
          <p:nvPr>
            <p:ph type="title"/>
          </p:nvPr>
        </p:nvSpPr>
        <p:spPr>
          <a:xfrm>
            <a:off x="3836880" y="1597680"/>
            <a:ext cx="4975200" cy="110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4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 amt="0"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2"/>
          <p:cNvSpPr/>
          <p:nvPr/>
        </p:nvSpPr>
        <p:spPr>
          <a:xfrm>
            <a:off x="457200" y="210600"/>
            <a:ext cx="822924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42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42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7539120" cy="35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 amt="0"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6"/>
          <p:cNvSpPr/>
          <p:nvPr/>
        </p:nvSpPr>
        <p:spPr>
          <a:xfrm>
            <a:off x="457200" y="210600"/>
            <a:ext cx="822924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4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6"/>
          <p:cNvSpPr txBox="1">
            <a:spLocks noGrp="1"/>
          </p:cNvSpPr>
          <p:nvPr>
            <p:ph type="title"/>
          </p:nvPr>
        </p:nvSpPr>
        <p:spPr>
          <a:xfrm>
            <a:off x="805680" y="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46"/>
          <p:cNvSpPr txBox="1">
            <a:spLocks noGrp="1"/>
          </p:cNvSpPr>
          <p:nvPr>
            <p:ph type="body" idx="1"/>
          </p:nvPr>
        </p:nvSpPr>
        <p:spPr>
          <a:xfrm>
            <a:off x="814680" y="814680"/>
            <a:ext cx="7539120" cy="35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 amt="0"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96062974c_0_1702"/>
          <p:cNvSpPr/>
          <p:nvPr/>
        </p:nvSpPr>
        <p:spPr>
          <a:xfrm>
            <a:off x="457200" y="210600"/>
            <a:ext cx="82293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896062974c_0_170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3638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896062974c_0_1702"/>
          <p:cNvSpPr txBox="1">
            <a:spLocks noGrp="1"/>
          </p:cNvSpPr>
          <p:nvPr>
            <p:ph type="title"/>
          </p:nvPr>
        </p:nvSpPr>
        <p:spPr>
          <a:xfrm>
            <a:off x="805680" y="0"/>
            <a:ext cx="75477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g896062974c_0_1702"/>
          <p:cNvSpPr txBox="1">
            <a:spLocks noGrp="1"/>
          </p:cNvSpPr>
          <p:nvPr>
            <p:ph type="body" idx="1"/>
          </p:nvPr>
        </p:nvSpPr>
        <p:spPr>
          <a:xfrm>
            <a:off x="814680" y="814680"/>
            <a:ext cx="7539000" cy="3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 amt="0"/>
          </a:blip>
          <a:stretch>
            <a:fillRect/>
          </a:stretch>
        </a:blip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96062974c_0_1755"/>
          <p:cNvSpPr/>
          <p:nvPr/>
        </p:nvSpPr>
        <p:spPr>
          <a:xfrm>
            <a:off x="457200" y="210600"/>
            <a:ext cx="82293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g896062974c_0_175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3638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896062974c_0_1755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" name="Google Shape;221;g896062974c_0_1755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7539000" cy="3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18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/>
          <p:nvPr/>
        </p:nvSpPr>
        <p:spPr>
          <a:xfrm>
            <a:off x="3638880" y="184320"/>
            <a:ext cx="55050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Applied Deep Learning</a:t>
            </a:r>
            <a:endParaRPr sz="3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 txBox="1"/>
          <p:nvPr/>
        </p:nvSpPr>
        <p:spPr>
          <a:xfrm>
            <a:off x="3953160" y="1711080"/>
            <a:ext cx="5105520" cy="13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685800" marR="0" lvl="0" indent="-630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Module 10: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Chapter 13</a:t>
            </a: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Chapter 14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  <a:p>
            <a:pPr marL="685800" marR="0" lvl="0" indent="-630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896062974c_0_217"/>
          <p:cNvSpPr txBox="1"/>
          <p:nvPr/>
        </p:nvSpPr>
        <p:spPr>
          <a:xfrm>
            <a:off x="1144440" y="-78840"/>
            <a:ext cx="75480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TensorFlow 2.0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g896062974c_0_217"/>
          <p:cNvSpPr txBox="1"/>
          <p:nvPr/>
        </p:nvSpPr>
        <p:spPr>
          <a:xfrm>
            <a:off x="1147320" y="510120"/>
            <a:ext cx="7539000" cy="43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layers (Keras) by default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autodiff Eager execution by default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JIT compiler for optimization, especially across devices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subclassing for unlimited flexibility, e.g.: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3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 loss, optimizers, layers, training loops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3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repeating layers, blocks of layers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pipelines and processing, e.g., tf.data, tf.io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portability: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3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TensorFlow Serving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high-performance systems across servers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3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TensorFlow Lite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for mobile or embedded devices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3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TensorFlow.js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for web browsers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update code from 1.x: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tensorflow.org/alpha/guide/migration_guide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896062974c_0_222"/>
          <p:cNvSpPr txBox="1"/>
          <p:nvPr/>
        </p:nvSpPr>
        <p:spPr>
          <a:xfrm>
            <a:off x="1144440" y="-78840"/>
            <a:ext cx="75480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Yann LeCun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7" name="Google Shape;957;g896062974c_0_222"/>
          <p:cNvPicPr preferRelativeResize="0"/>
          <p:nvPr/>
        </p:nvPicPr>
        <p:blipFill rotWithShape="1">
          <a:blip r:embed="rId3">
            <a:alphaModFix/>
          </a:blip>
          <a:srcRect b="9990"/>
          <a:stretch/>
        </p:blipFill>
        <p:spPr>
          <a:xfrm>
            <a:off x="2938320" y="610920"/>
            <a:ext cx="3267360" cy="3921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896062974c_0_227"/>
          <p:cNvSpPr txBox="1"/>
          <p:nvPr/>
        </p:nvSpPr>
        <p:spPr>
          <a:xfrm>
            <a:off x="1144440" y="-78840"/>
            <a:ext cx="75480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Deep Learning Library Popularity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3" name="Google Shape;963;g896062974c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4520" y="610920"/>
            <a:ext cx="5574600" cy="4459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8" name="Google Shape;968;g896062974c_0_232"/>
          <p:cNvGraphicFramePr/>
          <p:nvPr/>
        </p:nvGraphicFramePr>
        <p:xfrm>
          <a:off x="952560" y="70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{3154E897-83ED-4806-9998-4F7389D6EE29}</a:tableStyleId>
              </a:tblPr>
              <a:tblGrid>
                <a:gridCol w="361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PyTorch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8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TensorFlow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8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“NumPy”, optimized for GPUs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8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ported to Python from C++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8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dynamic auto-differentiation (autodiff)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static computational graph (prior to 2.0)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debugging is easier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fast.ai API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Keras API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more widely adopted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TorchScript Just-In-Time compilation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TensorFlow Serving, .js, Lite, tf.data, tf.io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better for interactively building models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better for production deployments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3" name="Google Shape;973;g896062974c_0_236"/>
          <p:cNvPicPr preferRelativeResize="0"/>
          <p:nvPr/>
        </p:nvPicPr>
        <p:blipFill rotWithShape="1">
          <a:blip r:embed="rId3">
            <a:alphaModFix/>
          </a:blip>
          <a:srcRect b="12869"/>
          <a:stretch/>
        </p:blipFill>
        <p:spPr>
          <a:xfrm>
            <a:off x="1590120" y="463680"/>
            <a:ext cx="6048000" cy="42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896062974c_0_240"/>
          <p:cNvSpPr txBox="1"/>
          <p:nvPr/>
        </p:nvSpPr>
        <p:spPr>
          <a:xfrm>
            <a:off x="1144440" y="-78840"/>
            <a:ext cx="75480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Hyperparameter Tuning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g896062974c_0_240"/>
          <p:cNvSpPr txBox="1"/>
          <p:nvPr/>
        </p:nvSpPr>
        <p:spPr>
          <a:xfrm>
            <a:off x="1147320" y="814680"/>
            <a:ext cx="7539000" cy="3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Parameter initialization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Cost function selection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 above chance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Layers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Avoid overfitting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Learning rate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Batch size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896062974c_0_245"/>
          <p:cNvSpPr txBox="1"/>
          <p:nvPr/>
        </p:nvSpPr>
        <p:spPr>
          <a:xfrm>
            <a:off x="1144440" y="-78840"/>
            <a:ext cx="75480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5" name="Google Shape;985;g896062974c_0_2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6440" y="1128240"/>
            <a:ext cx="5090400" cy="38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896062974c_0_250"/>
          <p:cNvSpPr txBox="1"/>
          <p:nvPr/>
        </p:nvSpPr>
        <p:spPr>
          <a:xfrm>
            <a:off x="1144440" y="-78840"/>
            <a:ext cx="75480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Automated Hyperparameter Search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g896062974c_0_250"/>
          <p:cNvSpPr txBox="1"/>
          <p:nvPr/>
        </p:nvSpPr>
        <p:spPr>
          <a:xfrm>
            <a:off x="1147320" y="814680"/>
            <a:ext cx="7539000" cy="3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Spearmint: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github.com/JasperSnoek/spearmint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Hyperopt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Hyperas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kopt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talos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6" name="Google Shape;996;g896062974c_0_255"/>
          <p:cNvPicPr preferRelativeResize="0"/>
          <p:nvPr/>
        </p:nvPicPr>
        <p:blipFill rotWithShape="1">
          <a:blip r:embed="rId3">
            <a:alphaModFix/>
          </a:blip>
          <a:srcRect t="13626" b="26632"/>
          <a:stretch/>
        </p:blipFill>
        <p:spPr>
          <a:xfrm>
            <a:off x="134280" y="1126440"/>
            <a:ext cx="6048000" cy="289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7" name="Google Shape;997;g896062974c_0_2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8600" y="626760"/>
            <a:ext cx="3267360" cy="4356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896062974c_0_264"/>
          <p:cNvSpPr txBox="1"/>
          <p:nvPr/>
        </p:nvSpPr>
        <p:spPr>
          <a:xfrm>
            <a:off x="1144440" y="-78840"/>
            <a:ext cx="75480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Fashion MNIST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3" name="Google Shape;1003;g896062974c_0_264"/>
          <p:cNvPicPr preferRelativeResize="0"/>
          <p:nvPr/>
        </p:nvPicPr>
        <p:blipFill rotWithShape="1">
          <a:blip r:embed="rId3">
            <a:alphaModFix/>
          </a:blip>
          <a:srcRect t="4171" b="5924"/>
          <a:stretch/>
        </p:blipFill>
        <p:spPr>
          <a:xfrm>
            <a:off x="2990880" y="1052640"/>
            <a:ext cx="3161880" cy="3472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73e4abd9d1_0_226"/>
          <p:cNvSpPr txBox="1"/>
          <p:nvPr/>
        </p:nvSpPr>
        <p:spPr>
          <a:xfrm>
            <a:off x="1144440" y="-78840"/>
            <a:ext cx="75480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Chapter 13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oogle Shape;929;g73e4abd9d1_0_336">
            <a:extLst>
              <a:ext uri="{FF2B5EF4-FFF2-40B4-BE49-F238E27FC236}">
                <a16:creationId xmlns:a16="http://schemas.microsoft.com/office/drawing/2014/main" id="{FACF9095-6A1C-49D7-B094-A901448F05A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4972" y="1761565"/>
            <a:ext cx="5474055" cy="311090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9;p1">
            <a:extLst>
              <a:ext uri="{FF2B5EF4-FFF2-40B4-BE49-F238E27FC236}">
                <a16:creationId xmlns:a16="http://schemas.microsoft.com/office/drawing/2014/main" id="{35ED1645-440C-4A7B-8BD7-6930857F44B8}"/>
              </a:ext>
            </a:extLst>
          </p:cNvPr>
          <p:cNvSpPr txBox="1"/>
          <p:nvPr/>
        </p:nvSpPr>
        <p:spPr>
          <a:xfrm>
            <a:off x="1834972" y="965774"/>
            <a:ext cx="5910259" cy="63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marR="0" lvl="0" indent="-630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Deep Reinforcement Learning</a:t>
            </a:r>
            <a:endParaRPr sz="3200" dirty="0">
              <a:latin typeface="Calibri"/>
              <a:ea typeface="Calibri"/>
              <a:cs typeface="Calibri"/>
              <a:sym typeface="Calibri"/>
            </a:endParaRPr>
          </a:p>
          <a:p>
            <a:pPr marL="685800" marR="0" lvl="0" indent="-630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896062974c_0_269"/>
          <p:cNvSpPr txBox="1"/>
          <p:nvPr/>
        </p:nvSpPr>
        <p:spPr>
          <a:xfrm>
            <a:off x="1144440" y="-78840"/>
            <a:ext cx="75480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Fashion MNIST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9" name="Google Shape;1009;g896062974c_0_2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4640" y="1153080"/>
            <a:ext cx="3834360" cy="3392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896062974c_0_274"/>
          <p:cNvSpPr txBox="1"/>
          <p:nvPr/>
        </p:nvSpPr>
        <p:spPr>
          <a:xfrm>
            <a:off x="1144440" y="-78840"/>
            <a:ext cx="75480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 Vision Datasets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g896062974c_0_274"/>
          <p:cNvSpPr txBox="1"/>
          <p:nvPr/>
        </p:nvSpPr>
        <p:spPr>
          <a:xfrm>
            <a:off x="1147320" y="814680"/>
            <a:ext cx="7539000" cy="3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Kaggle: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kaggle.com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Figure Eight: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figure-eight.com/data-for-everyone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Luke de Oliveira: 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bit.ly/LukeData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896062974c_0_279"/>
          <p:cNvSpPr txBox="1"/>
          <p:nvPr/>
        </p:nvSpPr>
        <p:spPr>
          <a:xfrm>
            <a:off x="1144440" y="-78840"/>
            <a:ext cx="75480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“Wide and Deep” Models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1" name="Google Shape;1021;g896062974c_0_2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8960" y="681120"/>
            <a:ext cx="5445719" cy="4356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896062974c_0_284"/>
          <p:cNvSpPr txBox="1"/>
          <p:nvPr/>
        </p:nvSpPr>
        <p:spPr>
          <a:xfrm>
            <a:off x="1144440" y="-78840"/>
            <a:ext cx="75480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Social-Impact Domains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g896062974c_0_284"/>
          <p:cNvSpPr txBox="1"/>
          <p:nvPr/>
        </p:nvSpPr>
        <p:spPr>
          <a:xfrm>
            <a:off x="1147320" y="662400"/>
            <a:ext cx="7539000" cy="3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Equality and inclusion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Education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Health and hunger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 Security and justice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5. Information verification and validation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6. Crisis response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7. Economic empowerment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8. Public and social sector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9. The environment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10. Infrastructure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896062974c_0_289"/>
          <p:cNvSpPr txBox="1"/>
          <p:nvPr/>
        </p:nvSpPr>
        <p:spPr>
          <a:xfrm>
            <a:off x="1144440" y="-78840"/>
            <a:ext cx="75480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Demis Hassabis and Yoshua Bengio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3" name="Google Shape;1033;g896062974c_0_2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8320" y="634320"/>
            <a:ext cx="3267360" cy="4356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4" name="Google Shape;1034;g896062974c_0_289"/>
          <p:cNvPicPr preferRelativeResize="0"/>
          <p:nvPr/>
        </p:nvPicPr>
        <p:blipFill rotWithShape="1">
          <a:blip r:embed="rId4">
            <a:alphaModFix/>
          </a:blip>
          <a:srcRect b="14842"/>
          <a:stretch/>
        </p:blipFill>
        <p:spPr>
          <a:xfrm>
            <a:off x="1066680" y="862920"/>
            <a:ext cx="3267360" cy="37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896062974c_0_295"/>
          <p:cNvSpPr txBox="1"/>
          <p:nvPr/>
        </p:nvSpPr>
        <p:spPr>
          <a:xfrm>
            <a:off x="1144440" y="-78840"/>
            <a:ext cx="75480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Climate Change Solution Domains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g896062974c_0_295"/>
          <p:cNvSpPr txBox="1"/>
          <p:nvPr/>
        </p:nvSpPr>
        <p:spPr>
          <a:xfrm>
            <a:off x="1604520" y="510120"/>
            <a:ext cx="4096200" cy="3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Electricity systems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Transportation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Buildings and cities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Industry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Farms and forests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</a:t>
            </a:r>
            <a:r>
              <a:rPr lang="en-US" sz="2200" b="0" i="0" u="none" strike="noStrike" cap="none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removal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Climate prediction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Societal impacts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Solar geoengineering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Tools for individuals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Tools for society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Education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Finance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73e4abd9d1_0_298"/>
          <p:cNvSpPr txBox="1"/>
          <p:nvPr/>
        </p:nvSpPr>
        <p:spPr>
          <a:xfrm>
            <a:off x="1138620" y="-76199"/>
            <a:ext cx="75483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Exploration Rate </a:t>
            </a:r>
            <a:r>
              <a:rPr lang="en-US" sz="3600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epsilon</a:t>
            </a:r>
            <a:endParaRPr sz="3600" b="0" i="1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3" name="Google Shape;913;g73e4abd9d1_0_298"/>
          <p:cNvPicPr preferRelativeResize="0"/>
          <p:nvPr/>
        </p:nvPicPr>
        <p:blipFill rotWithShape="1">
          <a:blip r:embed="rId3">
            <a:alphaModFix/>
          </a:blip>
          <a:srcRect b="3343"/>
          <a:stretch/>
        </p:blipFill>
        <p:spPr>
          <a:xfrm>
            <a:off x="1961238" y="578775"/>
            <a:ext cx="5903070" cy="4564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73e4abd9d1_0_307"/>
          <p:cNvSpPr txBox="1"/>
          <p:nvPr/>
        </p:nvSpPr>
        <p:spPr>
          <a:xfrm>
            <a:off x="1144440" y="-78840"/>
            <a:ext cx="75480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SLM Lab Features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g73e4abd9d1_0_307"/>
          <p:cNvSpPr txBox="1"/>
          <p:nvPr/>
        </p:nvSpPr>
        <p:spPr>
          <a:xfrm>
            <a:off x="1147379" y="1043371"/>
            <a:ext cx="6839700" cy="35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Ready-Made Deep RL Agents</a:t>
            </a:r>
            <a:endParaRPr sz="2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Modular Agent Components</a:t>
            </a:r>
            <a:endParaRPr sz="2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Various Environment Libraries</a:t>
            </a:r>
            <a:endParaRPr sz="2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-US" sz="22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Multiple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Environment Libraries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Simultaneously</a:t>
            </a:r>
            <a:endParaRPr sz="2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Performance Benchmarking</a:t>
            </a:r>
            <a:endParaRPr sz="2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Hyperparameter Tuning</a:t>
            </a:r>
            <a:endParaRPr sz="2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4" name="Google Shape;924;g73e4abd9d1_0_3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375" y="137025"/>
            <a:ext cx="8325249" cy="45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9" name="Google Shape;929;g73e4abd9d1_0_3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6675" y="224675"/>
            <a:ext cx="5730651" cy="464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4" name="Google Shape;934;g73e4abd9d1_0_3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7800" y="152400"/>
            <a:ext cx="60483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896062974c_0_208"/>
          <p:cNvSpPr txBox="1"/>
          <p:nvPr/>
        </p:nvSpPr>
        <p:spPr>
          <a:xfrm>
            <a:off x="1144440" y="-78840"/>
            <a:ext cx="75480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Chapter 14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9;p1">
            <a:extLst>
              <a:ext uri="{FF2B5EF4-FFF2-40B4-BE49-F238E27FC236}">
                <a16:creationId xmlns:a16="http://schemas.microsoft.com/office/drawing/2014/main" id="{92541CC9-50A9-47DF-8C9D-843617A3764A}"/>
              </a:ext>
            </a:extLst>
          </p:cNvPr>
          <p:cNvSpPr txBox="1"/>
          <p:nvPr/>
        </p:nvSpPr>
        <p:spPr>
          <a:xfrm>
            <a:off x="1472175" y="938879"/>
            <a:ext cx="5910259" cy="63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marR="0" lvl="0" indent="-630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Your Own Deep Learning Projects</a:t>
            </a:r>
            <a:endParaRPr sz="3200" dirty="0">
              <a:latin typeface="Calibri"/>
              <a:ea typeface="Calibri"/>
              <a:cs typeface="Calibri"/>
              <a:sym typeface="Calibri"/>
            </a:endParaRPr>
          </a:p>
          <a:p>
            <a:pPr marL="685800" marR="0" lvl="0" indent="-630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1021;g896062974c_0_279">
            <a:extLst>
              <a:ext uri="{FF2B5EF4-FFF2-40B4-BE49-F238E27FC236}">
                <a16:creationId xmlns:a16="http://schemas.microsoft.com/office/drawing/2014/main" id="{0DF1CCA7-13CE-4899-B7DB-C43A44DCC0C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9196" y="1574311"/>
            <a:ext cx="4645608" cy="3463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896062974c_0_212"/>
          <p:cNvSpPr txBox="1"/>
          <p:nvPr/>
        </p:nvSpPr>
        <p:spPr>
          <a:xfrm>
            <a:off x="1144440" y="-78840"/>
            <a:ext cx="75480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Deep Learning Library Popularity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5" name="Google Shape;945;g896062974c_0_2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4520" y="610920"/>
            <a:ext cx="5574600" cy="4459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384</Words>
  <Application>Microsoft Office PowerPoint</Application>
  <PresentationFormat>On-screen Show (16:9)</PresentationFormat>
  <Paragraphs>95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Courier New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Hendricks, Jeffrey M</cp:lastModifiedBy>
  <cp:revision>1</cp:revision>
  <dcterms:created xsi:type="dcterms:W3CDTF">2015-09-28T19:52:00Z</dcterms:created>
  <dcterms:modified xsi:type="dcterms:W3CDTF">2021-04-30T20:11:33Z</dcterms:modified>
</cp:coreProperties>
</file>