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700" r:id="rId2"/>
    <p:sldMasterId id="2147483726" r:id="rId3"/>
  </p:sldMasterIdLst>
  <p:notesMasterIdLst>
    <p:notesMasterId r:id="rId13"/>
  </p:notesMasterIdLst>
  <p:sldIdLst>
    <p:sldId id="323" r:id="rId4"/>
    <p:sldId id="324" r:id="rId5"/>
    <p:sldId id="316" r:id="rId6"/>
    <p:sldId id="317" r:id="rId7"/>
    <p:sldId id="318" r:id="rId8"/>
    <p:sldId id="319" r:id="rId9"/>
    <p:sldId id="320" r:id="rId10"/>
    <p:sldId id="321" r:id="rId11"/>
    <p:sldId id="322" r:id="rId12"/>
  </p:sldIdLst>
  <p:sldSz cx="9144000" cy="5143500" type="screen16x9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81" roundtripDataSignature="AMtx7mgvRLzTkhDt3iPlZCqWfy/uLoQw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0658E7-D326-45BE-8F26-7392CFFEBDCE}" v="3" dt="2021-04-30T19:39:05.5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8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87" Type="http://schemas.microsoft.com/office/2015/10/relationships/revisionInfo" Target="revisionInfo.xml"/><Relationship Id="rId5" Type="http://schemas.openxmlformats.org/officeDocument/2006/relationships/slide" Target="slides/slide2.xml"/><Relationship Id="rId82" Type="http://schemas.openxmlformats.org/officeDocument/2006/relationships/presProps" Target="presProps.xml"/><Relationship Id="rId10" Type="http://schemas.openxmlformats.org/officeDocument/2006/relationships/slide" Target="slides/slide7.xml"/><Relationship Id="rId81" Type="http://customschemas.google.com/relationships/presentationmetadata" Target="metadata"/><Relationship Id="rId86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dricks, Jeffrey M" userId="081fac0a-24fe-48ee-bbda-5fa83d6628fd" providerId="ADAL" clId="{3D0658E7-D326-45BE-8F26-7392CFFEBDCE}"/>
    <pc:docChg chg="custSel addSld delSld modSld delMainMaster">
      <pc:chgData name="Hendricks, Jeffrey M" userId="081fac0a-24fe-48ee-bbda-5fa83d6628fd" providerId="ADAL" clId="{3D0658E7-D326-45BE-8F26-7392CFFEBDCE}" dt="2021-04-30T19:43:38.779" v="34" actId="2696"/>
      <pc:docMkLst>
        <pc:docMk/>
      </pc:docMkLst>
      <pc:sldChg chg="del">
        <pc:chgData name="Hendricks, Jeffrey M" userId="081fac0a-24fe-48ee-bbda-5fa83d6628fd" providerId="ADAL" clId="{3D0658E7-D326-45BE-8F26-7392CFFEBDCE}" dt="2021-04-30T19:36:02.444" v="2" actId="47"/>
        <pc:sldMkLst>
          <pc:docMk/>
          <pc:sldMk cId="0" sldId="256"/>
        </pc:sldMkLst>
      </pc:sldChg>
      <pc:sldChg chg="del">
        <pc:chgData name="Hendricks, Jeffrey M" userId="081fac0a-24fe-48ee-bbda-5fa83d6628fd" providerId="ADAL" clId="{3D0658E7-D326-45BE-8F26-7392CFFEBDCE}" dt="2021-04-16T19:47:13.424" v="0" actId="47"/>
        <pc:sldMkLst>
          <pc:docMk/>
          <pc:sldMk cId="0" sldId="257"/>
        </pc:sldMkLst>
      </pc:sldChg>
      <pc:sldChg chg="del">
        <pc:chgData name="Hendricks, Jeffrey M" userId="081fac0a-24fe-48ee-bbda-5fa83d6628fd" providerId="ADAL" clId="{3D0658E7-D326-45BE-8F26-7392CFFEBDCE}" dt="2021-04-16T19:47:13.424" v="0" actId="47"/>
        <pc:sldMkLst>
          <pc:docMk/>
          <pc:sldMk cId="0" sldId="258"/>
        </pc:sldMkLst>
      </pc:sldChg>
      <pc:sldChg chg="del">
        <pc:chgData name="Hendricks, Jeffrey M" userId="081fac0a-24fe-48ee-bbda-5fa83d6628fd" providerId="ADAL" clId="{3D0658E7-D326-45BE-8F26-7392CFFEBDCE}" dt="2021-04-16T19:47:13.424" v="0" actId="47"/>
        <pc:sldMkLst>
          <pc:docMk/>
          <pc:sldMk cId="0" sldId="259"/>
        </pc:sldMkLst>
      </pc:sldChg>
      <pc:sldChg chg="del">
        <pc:chgData name="Hendricks, Jeffrey M" userId="081fac0a-24fe-48ee-bbda-5fa83d6628fd" providerId="ADAL" clId="{3D0658E7-D326-45BE-8F26-7392CFFEBDCE}" dt="2021-04-16T19:47:13.424" v="0" actId="47"/>
        <pc:sldMkLst>
          <pc:docMk/>
          <pc:sldMk cId="0" sldId="260"/>
        </pc:sldMkLst>
      </pc:sldChg>
      <pc:sldChg chg="del">
        <pc:chgData name="Hendricks, Jeffrey M" userId="081fac0a-24fe-48ee-bbda-5fa83d6628fd" providerId="ADAL" clId="{3D0658E7-D326-45BE-8F26-7392CFFEBDCE}" dt="2021-04-16T19:47:13.424" v="0" actId="47"/>
        <pc:sldMkLst>
          <pc:docMk/>
          <pc:sldMk cId="0" sldId="261"/>
        </pc:sldMkLst>
      </pc:sldChg>
      <pc:sldChg chg="del">
        <pc:chgData name="Hendricks, Jeffrey M" userId="081fac0a-24fe-48ee-bbda-5fa83d6628fd" providerId="ADAL" clId="{3D0658E7-D326-45BE-8F26-7392CFFEBDCE}" dt="2021-04-16T19:47:13.424" v="0" actId="47"/>
        <pc:sldMkLst>
          <pc:docMk/>
          <pc:sldMk cId="0" sldId="262"/>
        </pc:sldMkLst>
      </pc:sldChg>
      <pc:sldChg chg="del">
        <pc:chgData name="Hendricks, Jeffrey M" userId="081fac0a-24fe-48ee-bbda-5fa83d6628fd" providerId="ADAL" clId="{3D0658E7-D326-45BE-8F26-7392CFFEBDCE}" dt="2021-04-16T19:47:13.424" v="0" actId="47"/>
        <pc:sldMkLst>
          <pc:docMk/>
          <pc:sldMk cId="0" sldId="263"/>
        </pc:sldMkLst>
      </pc:sldChg>
      <pc:sldChg chg="del">
        <pc:chgData name="Hendricks, Jeffrey M" userId="081fac0a-24fe-48ee-bbda-5fa83d6628fd" providerId="ADAL" clId="{3D0658E7-D326-45BE-8F26-7392CFFEBDCE}" dt="2021-04-16T19:47:13.424" v="0" actId="47"/>
        <pc:sldMkLst>
          <pc:docMk/>
          <pc:sldMk cId="0" sldId="264"/>
        </pc:sldMkLst>
      </pc:sldChg>
      <pc:sldChg chg="del">
        <pc:chgData name="Hendricks, Jeffrey M" userId="081fac0a-24fe-48ee-bbda-5fa83d6628fd" providerId="ADAL" clId="{3D0658E7-D326-45BE-8F26-7392CFFEBDCE}" dt="2021-04-16T19:47:13.424" v="0" actId="47"/>
        <pc:sldMkLst>
          <pc:docMk/>
          <pc:sldMk cId="0" sldId="265"/>
        </pc:sldMkLst>
      </pc:sldChg>
      <pc:sldChg chg="del">
        <pc:chgData name="Hendricks, Jeffrey M" userId="081fac0a-24fe-48ee-bbda-5fa83d6628fd" providerId="ADAL" clId="{3D0658E7-D326-45BE-8F26-7392CFFEBDCE}" dt="2021-04-16T19:47:13.424" v="0" actId="47"/>
        <pc:sldMkLst>
          <pc:docMk/>
          <pc:sldMk cId="0" sldId="266"/>
        </pc:sldMkLst>
      </pc:sldChg>
      <pc:sldChg chg="del">
        <pc:chgData name="Hendricks, Jeffrey M" userId="081fac0a-24fe-48ee-bbda-5fa83d6628fd" providerId="ADAL" clId="{3D0658E7-D326-45BE-8F26-7392CFFEBDCE}" dt="2021-04-16T19:47:13.424" v="0" actId="47"/>
        <pc:sldMkLst>
          <pc:docMk/>
          <pc:sldMk cId="0" sldId="267"/>
        </pc:sldMkLst>
      </pc:sldChg>
      <pc:sldChg chg="del">
        <pc:chgData name="Hendricks, Jeffrey M" userId="081fac0a-24fe-48ee-bbda-5fa83d6628fd" providerId="ADAL" clId="{3D0658E7-D326-45BE-8F26-7392CFFEBDCE}" dt="2021-04-16T19:47:13.424" v="0" actId="47"/>
        <pc:sldMkLst>
          <pc:docMk/>
          <pc:sldMk cId="0" sldId="268"/>
        </pc:sldMkLst>
      </pc:sldChg>
      <pc:sldChg chg="del">
        <pc:chgData name="Hendricks, Jeffrey M" userId="081fac0a-24fe-48ee-bbda-5fa83d6628fd" providerId="ADAL" clId="{3D0658E7-D326-45BE-8F26-7392CFFEBDCE}" dt="2021-04-16T19:47:13.424" v="0" actId="47"/>
        <pc:sldMkLst>
          <pc:docMk/>
          <pc:sldMk cId="0" sldId="269"/>
        </pc:sldMkLst>
      </pc:sldChg>
      <pc:sldChg chg="del">
        <pc:chgData name="Hendricks, Jeffrey M" userId="081fac0a-24fe-48ee-bbda-5fa83d6628fd" providerId="ADAL" clId="{3D0658E7-D326-45BE-8F26-7392CFFEBDCE}" dt="2021-04-16T19:47:13.424" v="0" actId="47"/>
        <pc:sldMkLst>
          <pc:docMk/>
          <pc:sldMk cId="0" sldId="270"/>
        </pc:sldMkLst>
      </pc:sldChg>
      <pc:sldChg chg="del">
        <pc:chgData name="Hendricks, Jeffrey M" userId="081fac0a-24fe-48ee-bbda-5fa83d6628fd" providerId="ADAL" clId="{3D0658E7-D326-45BE-8F26-7392CFFEBDCE}" dt="2021-04-16T19:47:13.424" v="0" actId="47"/>
        <pc:sldMkLst>
          <pc:docMk/>
          <pc:sldMk cId="0" sldId="271"/>
        </pc:sldMkLst>
      </pc:sldChg>
      <pc:sldChg chg="del">
        <pc:chgData name="Hendricks, Jeffrey M" userId="081fac0a-24fe-48ee-bbda-5fa83d6628fd" providerId="ADAL" clId="{3D0658E7-D326-45BE-8F26-7392CFFEBDCE}" dt="2021-04-16T19:47:13.424" v="0" actId="47"/>
        <pc:sldMkLst>
          <pc:docMk/>
          <pc:sldMk cId="0" sldId="272"/>
        </pc:sldMkLst>
      </pc:sldChg>
      <pc:sldChg chg="del">
        <pc:chgData name="Hendricks, Jeffrey M" userId="081fac0a-24fe-48ee-bbda-5fa83d6628fd" providerId="ADAL" clId="{3D0658E7-D326-45BE-8F26-7392CFFEBDCE}" dt="2021-04-16T19:47:13.424" v="0" actId="47"/>
        <pc:sldMkLst>
          <pc:docMk/>
          <pc:sldMk cId="0" sldId="273"/>
        </pc:sldMkLst>
      </pc:sldChg>
      <pc:sldChg chg="del">
        <pc:chgData name="Hendricks, Jeffrey M" userId="081fac0a-24fe-48ee-bbda-5fa83d6628fd" providerId="ADAL" clId="{3D0658E7-D326-45BE-8F26-7392CFFEBDCE}" dt="2021-04-16T19:47:13.424" v="0" actId="47"/>
        <pc:sldMkLst>
          <pc:docMk/>
          <pc:sldMk cId="0" sldId="274"/>
        </pc:sldMkLst>
      </pc:sldChg>
      <pc:sldChg chg="del">
        <pc:chgData name="Hendricks, Jeffrey M" userId="081fac0a-24fe-48ee-bbda-5fa83d6628fd" providerId="ADAL" clId="{3D0658E7-D326-45BE-8F26-7392CFFEBDCE}" dt="2021-04-16T19:47:13.424" v="0" actId="47"/>
        <pc:sldMkLst>
          <pc:docMk/>
          <pc:sldMk cId="0" sldId="275"/>
        </pc:sldMkLst>
      </pc:sldChg>
      <pc:sldChg chg="del">
        <pc:chgData name="Hendricks, Jeffrey M" userId="081fac0a-24fe-48ee-bbda-5fa83d6628fd" providerId="ADAL" clId="{3D0658E7-D326-45BE-8F26-7392CFFEBDCE}" dt="2021-04-16T19:47:13.424" v="0" actId="47"/>
        <pc:sldMkLst>
          <pc:docMk/>
          <pc:sldMk cId="0" sldId="276"/>
        </pc:sldMkLst>
      </pc:sldChg>
      <pc:sldChg chg="del">
        <pc:chgData name="Hendricks, Jeffrey M" userId="081fac0a-24fe-48ee-bbda-5fa83d6628fd" providerId="ADAL" clId="{3D0658E7-D326-45BE-8F26-7392CFFEBDCE}" dt="2021-04-16T19:47:13.424" v="0" actId="47"/>
        <pc:sldMkLst>
          <pc:docMk/>
          <pc:sldMk cId="0" sldId="277"/>
        </pc:sldMkLst>
      </pc:sldChg>
      <pc:sldChg chg="del">
        <pc:chgData name="Hendricks, Jeffrey M" userId="081fac0a-24fe-48ee-bbda-5fa83d6628fd" providerId="ADAL" clId="{3D0658E7-D326-45BE-8F26-7392CFFEBDCE}" dt="2021-04-16T19:47:13.424" v="0" actId="47"/>
        <pc:sldMkLst>
          <pc:docMk/>
          <pc:sldMk cId="0" sldId="278"/>
        </pc:sldMkLst>
      </pc:sldChg>
      <pc:sldChg chg="del">
        <pc:chgData name="Hendricks, Jeffrey M" userId="081fac0a-24fe-48ee-bbda-5fa83d6628fd" providerId="ADAL" clId="{3D0658E7-D326-45BE-8F26-7392CFFEBDCE}" dt="2021-04-16T19:47:13.424" v="0" actId="47"/>
        <pc:sldMkLst>
          <pc:docMk/>
          <pc:sldMk cId="0" sldId="279"/>
        </pc:sldMkLst>
      </pc:sldChg>
      <pc:sldChg chg="del">
        <pc:chgData name="Hendricks, Jeffrey M" userId="081fac0a-24fe-48ee-bbda-5fa83d6628fd" providerId="ADAL" clId="{3D0658E7-D326-45BE-8F26-7392CFFEBDCE}" dt="2021-04-16T19:47:13.424" v="0" actId="47"/>
        <pc:sldMkLst>
          <pc:docMk/>
          <pc:sldMk cId="0" sldId="280"/>
        </pc:sldMkLst>
      </pc:sldChg>
      <pc:sldChg chg="del">
        <pc:chgData name="Hendricks, Jeffrey M" userId="081fac0a-24fe-48ee-bbda-5fa83d6628fd" providerId="ADAL" clId="{3D0658E7-D326-45BE-8F26-7392CFFEBDCE}" dt="2021-04-16T19:47:13.424" v="0" actId="47"/>
        <pc:sldMkLst>
          <pc:docMk/>
          <pc:sldMk cId="0" sldId="281"/>
        </pc:sldMkLst>
      </pc:sldChg>
      <pc:sldChg chg="del">
        <pc:chgData name="Hendricks, Jeffrey M" userId="081fac0a-24fe-48ee-bbda-5fa83d6628fd" providerId="ADAL" clId="{3D0658E7-D326-45BE-8F26-7392CFFEBDCE}" dt="2021-04-16T19:47:13.424" v="0" actId="47"/>
        <pc:sldMkLst>
          <pc:docMk/>
          <pc:sldMk cId="0" sldId="282"/>
        </pc:sldMkLst>
      </pc:sldChg>
      <pc:sldChg chg="del">
        <pc:chgData name="Hendricks, Jeffrey M" userId="081fac0a-24fe-48ee-bbda-5fa83d6628fd" providerId="ADAL" clId="{3D0658E7-D326-45BE-8F26-7392CFFEBDCE}" dt="2021-04-16T19:47:13.424" v="0" actId="47"/>
        <pc:sldMkLst>
          <pc:docMk/>
          <pc:sldMk cId="0" sldId="283"/>
        </pc:sldMkLst>
      </pc:sldChg>
      <pc:sldChg chg="del">
        <pc:chgData name="Hendricks, Jeffrey M" userId="081fac0a-24fe-48ee-bbda-5fa83d6628fd" providerId="ADAL" clId="{3D0658E7-D326-45BE-8F26-7392CFFEBDCE}" dt="2021-04-16T19:47:13.424" v="0" actId="47"/>
        <pc:sldMkLst>
          <pc:docMk/>
          <pc:sldMk cId="0" sldId="284"/>
        </pc:sldMkLst>
      </pc:sldChg>
      <pc:sldChg chg="del">
        <pc:chgData name="Hendricks, Jeffrey M" userId="081fac0a-24fe-48ee-bbda-5fa83d6628fd" providerId="ADAL" clId="{3D0658E7-D326-45BE-8F26-7392CFFEBDCE}" dt="2021-04-16T19:47:13.424" v="0" actId="47"/>
        <pc:sldMkLst>
          <pc:docMk/>
          <pc:sldMk cId="0" sldId="285"/>
        </pc:sldMkLst>
      </pc:sldChg>
      <pc:sldChg chg="del">
        <pc:chgData name="Hendricks, Jeffrey M" userId="081fac0a-24fe-48ee-bbda-5fa83d6628fd" providerId="ADAL" clId="{3D0658E7-D326-45BE-8F26-7392CFFEBDCE}" dt="2021-04-16T19:47:13.424" v="0" actId="47"/>
        <pc:sldMkLst>
          <pc:docMk/>
          <pc:sldMk cId="0" sldId="286"/>
        </pc:sldMkLst>
      </pc:sldChg>
      <pc:sldChg chg="del">
        <pc:chgData name="Hendricks, Jeffrey M" userId="081fac0a-24fe-48ee-bbda-5fa83d6628fd" providerId="ADAL" clId="{3D0658E7-D326-45BE-8F26-7392CFFEBDCE}" dt="2021-04-16T19:47:13.424" v="0" actId="47"/>
        <pc:sldMkLst>
          <pc:docMk/>
          <pc:sldMk cId="0" sldId="287"/>
        </pc:sldMkLst>
      </pc:sldChg>
      <pc:sldChg chg="del">
        <pc:chgData name="Hendricks, Jeffrey M" userId="081fac0a-24fe-48ee-bbda-5fa83d6628fd" providerId="ADAL" clId="{3D0658E7-D326-45BE-8F26-7392CFFEBDCE}" dt="2021-04-16T19:47:13.424" v="0" actId="47"/>
        <pc:sldMkLst>
          <pc:docMk/>
          <pc:sldMk cId="0" sldId="288"/>
        </pc:sldMkLst>
      </pc:sldChg>
      <pc:sldChg chg="del">
        <pc:chgData name="Hendricks, Jeffrey M" userId="081fac0a-24fe-48ee-bbda-5fa83d6628fd" providerId="ADAL" clId="{3D0658E7-D326-45BE-8F26-7392CFFEBDCE}" dt="2021-04-16T19:47:13.424" v="0" actId="47"/>
        <pc:sldMkLst>
          <pc:docMk/>
          <pc:sldMk cId="0" sldId="289"/>
        </pc:sldMkLst>
      </pc:sldChg>
      <pc:sldChg chg="del">
        <pc:chgData name="Hendricks, Jeffrey M" userId="081fac0a-24fe-48ee-bbda-5fa83d6628fd" providerId="ADAL" clId="{3D0658E7-D326-45BE-8F26-7392CFFEBDCE}" dt="2021-04-16T19:47:13.424" v="0" actId="47"/>
        <pc:sldMkLst>
          <pc:docMk/>
          <pc:sldMk cId="0" sldId="290"/>
        </pc:sldMkLst>
      </pc:sldChg>
      <pc:sldChg chg="del">
        <pc:chgData name="Hendricks, Jeffrey M" userId="081fac0a-24fe-48ee-bbda-5fa83d6628fd" providerId="ADAL" clId="{3D0658E7-D326-45BE-8F26-7392CFFEBDCE}" dt="2021-04-16T19:47:13.424" v="0" actId="47"/>
        <pc:sldMkLst>
          <pc:docMk/>
          <pc:sldMk cId="0" sldId="291"/>
        </pc:sldMkLst>
      </pc:sldChg>
      <pc:sldChg chg="del">
        <pc:chgData name="Hendricks, Jeffrey M" userId="081fac0a-24fe-48ee-bbda-5fa83d6628fd" providerId="ADAL" clId="{3D0658E7-D326-45BE-8F26-7392CFFEBDCE}" dt="2021-04-16T19:47:13.424" v="0" actId="47"/>
        <pc:sldMkLst>
          <pc:docMk/>
          <pc:sldMk cId="0" sldId="292"/>
        </pc:sldMkLst>
      </pc:sldChg>
      <pc:sldChg chg="del">
        <pc:chgData name="Hendricks, Jeffrey M" userId="081fac0a-24fe-48ee-bbda-5fa83d6628fd" providerId="ADAL" clId="{3D0658E7-D326-45BE-8F26-7392CFFEBDCE}" dt="2021-04-16T19:47:13.424" v="0" actId="47"/>
        <pc:sldMkLst>
          <pc:docMk/>
          <pc:sldMk cId="0" sldId="293"/>
        </pc:sldMkLst>
      </pc:sldChg>
      <pc:sldChg chg="del">
        <pc:chgData name="Hendricks, Jeffrey M" userId="081fac0a-24fe-48ee-bbda-5fa83d6628fd" providerId="ADAL" clId="{3D0658E7-D326-45BE-8F26-7392CFFEBDCE}" dt="2021-04-16T19:47:13.424" v="0" actId="47"/>
        <pc:sldMkLst>
          <pc:docMk/>
          <pc:sldMk cId="0" sldId="294"/>
        </pc:sldMkLst>
      </pc:sldChg>
      <pc:sldChg chg="del">
        <pc:chgData name="Hendricks, Jeffrey M" userId="081fac0a-24fe-48ee-bbda-5fa83d6628fd" providerId="ADAL" clId="{3D0658E7-D326-45BE-8F26-7392CFFEBDCE}" dt="2021-04-16T19:47:13.424" v="0" actId="47"/>
        <pc:sldMkLst>
          <pc:docMk/>
          <pc:sldMk cId="0" sldId="295"/>
        </pc:sldMkLst>
      </pc:sldChg>
      <pc:sldChg chg="del">
        <pc:chgData name="Hendricks, Jeffrey M" userId="081fac0a-24fe-48ee-bbda-5fa83d6628fd" providerId="ADAL" clId="{3D0658E7-D326-45BE-8F26-7392CFFEBDCE}" dt="2021-04-16T19:47:13.424" v="0" actId="47"/>
        <pc:sldMkLst>
          <pc:docMk/>
          <pc:sldMk cId="0" sldId="296"/>
        </pc:sldMkLst>
      </pc:sldChg>
      <pc:sldChg chg="del">
        <pc:chgData name="Hendricks, Jeffrey M" userId="081fac0a-24fe-48ee-bbda-5fa83d6628fd" providerId="ADAL" clId="{3D0658E7-D326-45BE-8F26-7392CFFEBDCE}" dt="2021-04-16T19:47:13.424" v="0" actId="47"/>
        <pc:sldMkLst>
          <pc:docMk/>
          <pc:sldMk cId="0" sldId="297"/>
        </pc:sldMkLst>
      </pc:sldChg>
      <pc:sldChg chg="del">
        <pc:chgData name="Hendricks, Jeffrey M" userId="081fac0a-24fe-48ee-bbda-5fa83d6628fd" providerId="ADAL" clId="{3D0658E7-D326-45BE-8F26-7392CFFEBDCE}" dt="2021-04-16T19:47:13.424" v="0" actId="47"/>
        <pc:sldMkLst>
          <pc:docMk/>
          <pc:sldMk cId="0" sldId="298"/>
        </pc:sldMkLst>
      </pc:sldChg>
      <pc:sldChg chg="del">
        <pc:chgData name="Hendricks, Jeffrey M" userId="081fac0a-24fe-48ee-bbda-5fa83d6628fd" providerId="ADAL" clId="{3D0658E7-D326-45BE-8F26-7392CFFEBDCE}" dt="2021-04-16T19:47:13.424" v="0" actId="47"/>
        <pc:sldMkLst>
          <pc:docMk/>
          <pc:sldMk cId="0" sldId="299"/>
        </pc:sldMkLst>
      </pc:sldChg>
      <pc:sldChg chg="del">
        <pc:chgData name="Hendricks, Jeffrey M" userId="081fac0a-24fe-48ee-bbda-5fa83d6628fd" providerId="ADAL" clId="{3D0658E7-D326-45BE-8F26-7392CFFEBDCE}" dt="2021-04-16T19:47:13.424" v="0" actId="47"/>
        <pc:sldMkLst>
          <pc:docMk/>
          <pc:sldMk cId="0" sldId="300"/>
        </pc:sldMkLst>
      </pc:sldChg>
      <pc:sldChg chg="del">
        <pc:chgData name="Hendricks, Jeffrey M" userId="081fac0a-24fe-48ee-bbda-5fa83d6628fd" providerId="ADAL" clId="{3D0658E7-D326-45BE-8F26-7392CFFEBDCE}" dt="2021-04-16T19:47:13.424" v="0" actId="47"/>
        <pc:sldMkLst>
          <pc:docMk/>
          <pc:sldMk cId="0" sldId="301"/>
        </pc:sldMkLst>
      </pc:sldChg>
      <pc:sldChg chg="del">
        <pc:chgData name="Hendricks, Jeffrey M" userId="081fac0a-24fe-48ee-bbda-5fa83d6628fd" providerId="ADAL" clId="{3D0658E7-D326-45BE-8F26-7392CFFEBDCE}" dt="2021-04-16T19:47:13.424" v="0" actId="47"/>
        <pc:sldMkLst>
          <pc:docMk/>
          <pc:sldMk cId="0" sldId="302"/>
        </pc:sldMkLst>
      </pc:sldChg>
      <pc:sldChg chg="del">
        <pc:chgData name="Hendricks, Jeffrey M" userId="081fac0a-24fe-48ee-bbda-5fa83d6628fd" providerId="ADAL" clId="{3D0658E7-D326-45BE-8F26-7392CFFEBDCE}" dt="2021-04-16T19:47:13.424" v="0" actId="47"/>
        <pc:sldMkLst>
          <pc:docMk/>
          <pc:sldMk cId="0" sldId="303"/>
        </pc:sldMkLst>
      </pc:sldChg>
      <pc:sldChg chg="del">
        <pc:chgData name="Hendricks, Jeffrey M" userId="081fac0a-24fe-48ee-bbda-5fa83d6628fd" providerId="ADAL" clId="{3D0658E7-D326-45BE-8F26-7392CFFEBDCE}" dt="2021-04-16T19:47:13.424" v="0" actId="47"/>
        <pc:sldMkLst>
          <pc:docMk/>
          <pc:sldMk cId="0" sldId="304"/>
        </pc:sldMkLst>
      </pc:sldChg>
      <pc:sldChg chg="del">
        <pc:chgData name="Hendricks, Jeffrey M" userId="081fac0a-24fe-48ee-bbda-5fa83d6628fd" providerId="ADAL" clId="{3D0658E7-D326-45BE-8F26-7392CFFEBDCE}" dt="2021-04-16T19:47:13.424" v="0" actId="47"/>
        <pc:sldMkLst>
          <pc:docMk/>
          <pc:sldMk cId="0" sldId="305"/>
        </pc:sldMkLst>
      </pc:sldChg>
      <pc:sldChg chg="del">
        <pc:chgData name="Hendricks, Jeffrey M" userId="081fac0a-24fe-48ee-bbda-5fa83d6628fd" providerId="ADAL" clId="{3D0658E7-D326-45BE-8F26-7392CFFEBDCE}" dt="2021-04-16T19:47:13.424" v="0" actId="47"/>
        <pc:sldMkLst>
          <pc:docMk/>
          <pc:sldMk cId="0" sldId="306"/>
        </pc:sldMkLst>
      </pc:sldChg>
      <pc:sldChg chg="del">
        <pc:chgData name="Hendricks, Jeffrey M" userId="081fac0a-24fe-48ee-bbda-5fa83d6628fd" providerId="ADAL" clId="{3D0658E7-D326-45BE-8F26-7392CFFEBDCE}" dt="2021-04-16T19:47:13.424" v="0" actId="47"/>
        <pc:sldMkLst>
          <pc:docMk/>
          <pc:sldMk cId="0" sldId="307"/>
        </pc:sldMkLst>
      </pc:sldChg>
      <pc:sldChg chg="del">
        <pc:chgData name="Hendricks, Jeffrey M" userId="081fac0a-24fe-48ee-bbda-5fa83d6628fd" providerId="ADAL" clId="{3D0658E7-D326-45BE-8F26-7392CFFEBDCE}" dt="2021-04-16T19:47:13.424" v="0" actId="47"/>
        <pc:sldMkLst>
          <pc:docMk/>
          <pc:sldMk cId="0" sldId="308"/>
        </pc:sldMkLst>
      </pc:sldChg>
      <pc:sldChg chg="del">
        <pc:chgData name="Hendricks, Jeffrey M" userId="081fac0a-24fe-48ee-bbda-5fa83d6628fd" providerId="ADAL" clId="{3D0658E7-D326-45BE-8F26-7392CFFEBDCE}" dt="2021-04-16T19:47:13.424" v="0" actId="47"/>
        <pc:sldMkLst>
          <pc:docMk/>
          <pc:sldMk cId="0" sldId="309"/>
        </pc:sldMkLst>
      </pc:sldChg>
      <pc:sldChg chg="del">
        <pc:chgData name="Hendricks, Jeffrey M" userId="081fac0a-24fe-48ee-bbda-5fa83d6628fd" providerId="ADAL" clId="{3D0658E7-D326-45BE-8F26-7392CFFEBDCE}" dt="2021-04-16T19:47:13.424" v="0" actId="47"/>
        <pc:sldMkLst>
          <pc:docMk/>
          <pc:sldMk cId="0" sldId="310"/>
        </pc:sldMkLst>
      </pc:sldChg>
      <pc:sldChg chg="del">
        <pc:chgData name="Hendricks, Jeffrey M" userId="081fac0a-24fe-48ee-bbda-5fa83d6628fd" providerId="ADAL" clId="{3D0658E7-D326-45BE-8F26-7392CFFEBDCE}" dt="2021-04-16T19:47:13.424" v="0" actId="47"/>
        <pc:sldMkLst>
          <pc:docMk/>
          <pc:sldMk cId="0" sldId="311"/>
        </pc:sldMkLst>
      </pc:sldChg>
      <pc:sldChg chg="del">
        <pc:chgData name="Hendricks, Jeffrey M" userId="081fac0a-24fe-48ee-bbda-5fa83d6628fd" providerId="ADAL" clId="{3D0658E7-D326-45BE-8F26-7392CFFEBDCE}" dt="2021-04-16T19:47:13.424" v="0" actId="47"/>
        <pc:sldMkLst>
          <pc:docMk/>
          <pc:sldMk cId="0" sldId="312"/>
        </pc:sldMkLst>
      </pc:sldChg>
      <pc:sldChg chg="addSp modSp del mod modNotes">
        <pc:chgData name="Hendricks, Jeffrey M" userId="081fac0a-24fe-48ee-bbda-5fa83d6628fd" providerId="ADAL" clId="{3D0658E7-D326-45BE-8F26-7392CFFEBDCE}" dt="2021-04-30T19:39:10.314" v="32" actId="2696"/>
        <pc:sldMkLst>
          <pc:docMk/>
          <pc:sldMk cId="0" sldId="313"/>
        </pc:sldMkLst>
        <pc:picChg chg="add mod">
          <ac:chgData name="Hendricks, Jeffrey M" userId="081fac0a-24fe-48ee-bbda-5fa83d6628fd" providerId="ADAL" clId="{3D0658E7-D326-45BE-8F26-7392CFFEBDCE}" dt="2021-04-30T19:38:36.628" v="30" actId="1076"/>
          <ac:picMkLst>
            <pc:docMk/>
            <pc:sldMk cId="0" sldId="313"/>
            <ac:picMk id="3" creationId="{B5B7DD44-ED0D-4753-92BA-A657D506721F}"/>
          </ac:picMkLst>
        </pc:picChg>
      </pc:sldChg>
      <pc:sldChg chg="del">
        <pc:chgData name="Hendricks, Jeffrey M" userId="081fac0a-24fe-48ee-bbda-5fa83d6628fd" providerId="ADAL" clId="{3D0658E7-D326-45BE-8F26-7392CFFEBDCE}" dt="2021-04-30T19:43:34.076" v="33" actId="2696"/>
        <pc:sldMkLst>
          <pc:docMk/>
          <pc:sldMk cId="0" sldId="314"/>
        </pc:sldMkLst>
      </pc:sldChg>
      <pc:sldChg chg="del">
        <pc:chgData name="Hendricks, Jeffrey M" userId="081fac0a-24fe-48ee-bbda-5fa83d6628fd" providerId="ADAL" clId="{3D0658E7-D326-45BE-8F26-7392CFFEBDCE}" dt="2021-04-30T19:43:38.779" v="34" actId="2696"/>
        <pc:sldMkLst>
          <pc:docMk/>
          <pc:sldMk cId="0" sldId="315"/>
        </pc:sldMkLst>
      </pc:sldChg>
      <pc:sldChg chg="modSp add mod">
        <pc:chgData name="Hendricks, Jeffrey M" userId="081fac0a-24fe-48ee-bbda-5fa83d6628fd" providerId="ADAL" clId="{3D0658E7-D326-45BE-8F26-7392CFFEBDCE}" dt="2021-04-30T19:36:43.111" v="28" actId="20577"/>
        <pc:sldMkLst>
          <pc:docMk/>
          <pc:sldMk cId="0" sldId="323"/>
        </pc:sldMkLst>
        <pc:spChg chg="mod">
          <ac:chgData name="Hendricks, Jeffrey M" userId="081fac0a-24fe-48ee-bbda-5fa83d6628fd" providerId="ADAL" clId="{3D0658E7-D326-45BE-8F26-7392CFFEBDCE}" dt="2021-04-30T19:36:43.111" v="28" actId="20577"/>
          <ac:spMkLst>
            <pc:docMk/>
            <pc:sldMk cId="0" sldId="323"/>
            <ac:spMk id="169" creationId="{00000000-0000-0000-0000-000000000000}"/>
          </ac:spMkLst>
        </pc:spChg>
      </pc:sldChg>
      <pc:sldChg chg="add">
        <pc:chgData name="Hendricks, Jeffrey M" userId="081fac0a-24fe-48ee-bbda-5fa83d6628fd" providerId="ADAL" clId="{3D0658E7-D326-45BE-8F26-7392CFFEBDCE}" dt="2021-04-30T19:39:05.506" v="31"/>
        <pc:sldMkLst>
          <pc:docMk/>
          <pc:sldMk cId="0" sldId="324"/>
        </pc:sldMkLst>
      </pc:sldChg>
      <pc:sldMasterChg chg="delSldLayout">
        <pc:chgData name="Hendricks, Jeffrey M" userId="081fac0a-24fe-48ee-bbda-5fa83d6628fd" providerId="ADAL" clId="{3D0658E7-D326-45BE-8F26-7392CFFEBDCE}" dt="2021-04-30T19:36:02.444" v="2" actId="47"/>
        <pc:sldMasterMkLst>
          <pc:docMk/>
          <pc:sldMasterMk cId="0" sldId="2147483648"/>
        </pc:sldMasterMkLst>
        <pc:sldLayoutChg chg="del">
          <pc:chgData name="Hendricks, Jeffrey M" userId="081fac0a-24fe-48ee-bbda-5fa83d6628fd" providerId="ADAL" clId="{3D0658E7-D326-45BE-8F26-7392CFFEBDCE}" dt="2021-04-30T19:36:02.444" v="2" actId="47"/>
          <pc:sldLayoutMkLst>
            <pc:docMk/>
            <pc:sldMasterMk cId="0" sldId="2147483648"/>
            <pc:sldLayoutMk cId="0" sldId="2147483649"/>
          </pc:sldLayoutMkLst>
        </pc:sldLayoutChg>
      </pc:sldMasterChg>
      <pc:sldMasterChg chg="del delSldLayout">
        <pc:chgData name="Hendricks, Jeffrey M" userId="081fac0a-24fe-48ee-bbda-5fa83d6628fd" providerId="ADAL" clId="{3D0658E7-D326-45BE-8F26-7392CFFEBDCE}" dt="2021-04-16T19:47:13.424" v="0" actId="47"/>
        <pc:sldMasterMkLst>
          <pc:docMk/>
          <pc:sldMasterMk cId="0" sldId="2147483661"/>
        </pc:sldMasterMkLst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661"/>
            <pc:sldLayoutMk cId="0" sldId="2147483662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661"/>
            <pc:sldLayoutMk cId="0" sldId="2147483663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661"/>
            <pc:sldLayoutMk cId="0" sldId="2147483664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661"/>
            <pc:sldLayoutMk cId="0" sldId="2147483665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661"/>
            <pc:sldLayoutMk cId="0" sldId="2147483666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661"/>
            <pc:sldLayoutMk cId="0" sldId="2147483667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661"/>
            <pc:sldLayoutMk cId="0" sldId="2147483668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661"/>
            <pc:sldLayoutMk cId="0" sldId="2147483669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661"/>
            <pc:sldLayoutMk cId="0" sldId="2147483670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661"/>
            <pc:sldLayoutMk cId="0" sldId="2147483671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661"/>
            <pc:sldLayoutMk cId="0" sldId="2147483672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661"/>
            <pc:sldLayoutMk cId="0" sldId="2147483673"/>
          </pc:sldLayoutMkLst>
        </pc:sldLayoutChg>
      </pc:sldMasterChg>
      <pc:sldMasterChg chg="del delSldLayout">
        <pc:chgData name="Hendricks, Jeffrey M" userId="081fac0a-24fe-48ee-bbda-5fa83d6628fd" providerId="ADAL" clId="{3D0658E7-D326-45BE-8F26-7392CFFEBDCE}" dt="2021-04-16T19:47:13.424" v="0" actId="47"/>
        <pc:sldMasterMkLst>
          <pc:docMk/>
          <pc:sldMasterMk cId="0" sldId="2147483674"/>
        </pc:sldMasterMkLst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674"/>
            <pc:sldLayoutMk cId="0" sldId="2147483675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674"/>
            <pc:sldLayoutMk cId="0" sldId="2147483676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674"/>
            <pc:sldLayoutMk cId="0" sldId="2147483677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674"/>
            <pc:sldLayoutMk cId="0" sldId="2147483678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674"/>
            <pc:sldLayoutMk cId="0" sldId="2147483679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674"/>
            <pc:sldLayoutMk cId="0" sldId="2147483680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674"/>
            <pc:sldLayoutMk cId="0" sldId="2147483681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674"/>
            <pc:sldLayoutMk cId="0" sldId="2147483682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674"/>
            <pc:sldLayoutMk cId="0" sldId="2147483683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674"/>
            <pc:sldLayoutMk cId="0" sldId="2147483684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674"/>
            <pc:sldLayoutMk cId="0" sldId="2147483685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674"/>
            <pc:sldLayoutMk cId="0" sldId="2147483686"/>
          </pc:sldLayoutMkLst>
        </pc:sldLayoutChg>
      </pc:sldMasterChg>
      <pc:sldMasterChg chg="del delSldLayout">
        <pc:chgData name="Hendricks, Jeffrey M" userId="081fac0a-24fe-48ee-bbda-5fa83d6628fd" providerId="ADAL" clId="{3D0658E7-D326-45BE-8F26-7392CFFEBDCE}" dt="2021-04-30T19:43:38.779" v="34" actId="2696"/>
        <pc:sldMasterMkLst>
          <pc:docMk/>
          <pc:sldMasterMk cId="0" sldId="2147483687"/>
        </pc:sldMasterMkLst>
        <pc:sldLayoutChg chg="del">
          <pc:chgData name="Hendricks, Jeffrey M" userId="081fac0a-24fe-48ee-bbda-5fa83d6628fd" providerId="ADAL" clId="{3D0658E7-D326-45BE-8F26-7392CFFEBDCE}" dt="2021-04-30T19:43:38.779" v="34" actId="2696"/>
          <pc:sldLayoutMkLst>
            <pc:docMk/>
            <pc:sldMasterMk cId="0" sldId="2147483687"/>
            <pc:sldLayoutMk cId="0" sldId="2147483688"/>
          </pc:sldLayoutMkLst>
        </pc:sldLayoutChg>
        <pc:sldLayoutChg chg="del">
          <pc:chgData name="Hendricks, Jeffrey M" userId="081fac0a-24fe-48ee-bbda-5fa83d6628fd" providerId="ADAL" clId="{3D0658E7-D326-45BE-8F26-7392CFFEBDCE}" dt="2021-04-30T19:43:38.779" v="34" actId="2696"/>
          <pc:sldLayoutMkLst>
            <pc:docMk/>
            <pc:sldMasterMk cId="0" sldId="2147483687"/>
            <pc:sldLayoutMk cId="0" sldId="2147483689"/>
          </pc:sldLayoutMkLst>
        </pc:sldLayoutChg>
        <pc:sldLayoutChg chg="del">
          <pc:chgData name="Hendricks, Jeffrey M" userId="081fac0a-24fe-48ee-bbda-5fa83d6628fd" providerId="ADAL" clId="{3D0658E7-D326-45BE-8F26-7392CFFEBDCE}" dt="2021-04-30T19:43:38.779" v="34" actId="2696"/>
          <pc:sldLayoutMkLst>
            <pc:docMk/>
            <pc:sldMasterMk cId="0" sldId="2147483687"/>
            <pc:sldLayoutMk cId="0" sldId="2147483690"/>
          </pc:sldLayoutMkLst>
        </pc:sldLayoutChg>
        <pc:sldLayoutChg chg="del">
          <pc:chgData name="Hendricks, Jeffrey M" userId="081fac0a-24fe-48ee-bbda-5fa83d6628fd" providerId="ADAL" clId="{3D0658E7-D326-45BE-8F26-7392CFFEBDCE}" dt="2021-04-30T19:43:38.779" v="34" actId="2696"/>
          <pc:sldLayoutMkLst>
            <pc:docMk/>
            <pc:sldMasterMk cId="0" sldId="2147483687"/>
            <pc:sldLayoutMk cId="0" sldId="2147483691"/>
          </pc:sldLayoutMkLst>
        </pc:sldLayoutChg>
        <pc:sldLayoutChg chg="del">
          <pc:chgData name="Hendricks, Jeffrey M" userId="081fac0a-24fe-48ee-bbda-5fa83d6628fd" providerId="ADAL" clId="{3D0658E7-D326-45BE-8F26-7392CFFEBDCE}" dt="2021-04-30T19:43:38.779" v="34" actId="2696"/>
          <pc:sldLayoutMkLst>
            <pc:docMk/>
            <pc:sldMasterMk cId="0" sldId="2147483687"/>
            <pc:sldLayoutMk cId="0" sldId="2147483692"/>
          </pc:sldLayoutMkLst>
        </pc:sldLayoutChg>
        <pc:sldLayoutChg chg="del">
          <pc:chgData name="Hendricks, Jeffrey M" userId="081fac0a-24fe-48ee-bbda-5fa83d6628fd" providerId="ADAL" clId="{3D0658E7-D326-45BE-8F26-7392CFFEBDCE}" dt="2021-04-30T19:43:38.779" v="34" actId="2696"/>
          <pc:sldLayoutMkLst>
            <pc:docMk/>
            <pc:sldMasterMk cId="0" sldId="2147483687"/>
            <pc:sldLayoutMk cId="0" sldId="2147483693"/>
          </pc:sldLayoutMkLst>
        </pc:sldLayoutChg>
        <pc:sldLayoutChg chg="del">
          <pc:chgData name="Hendricks, Jeffrey M" userId="081fac0a-24fe-48ee-bbda-5fa83d6628fd" providerId="ADAL" clId="{3D0658E7-D326-45BE-8F26-7392CFFEBDCE}" dt="2021-04-30T19:43:38.779" v="34" actId="2696"/>
          <pc:sldLayoutMkLst>
            <pc:docMk/>
            <pc:sldMasterMk cId="0" sldId="2147483687"/>
            <pc:sldLayoutMk cId="0" sldId="2147483694"/>
          </pc:sldLayoutMkLst>
        </pc:sldLayoutChg>
        <pc:sldLayoutChg chg="del">
          <pc:chgData name="Hendricks, Jeffrey M" userId="081fac0a-24fe-48ee-bbda-5fa83d6628fd" providerId="ADAL" clId="{3D0658E7-D326-45BE-8F26-7392CFFEBDCE}" dt="2021-04-30T19:43:38.779" v="34" actId="2696"/>
          <pc:sldLayoutMkLst>
            <pc:docMk/>
            <pc:sldMasterMk cId="0" sldId="2147483687"/>
            <pc:sldLayoutMk cId="0" sldId="2147483695"/>
          </pc:sldLayoutMkLst>
        </pc:sldLayoutChg>
        <pc:sldLayoutChg chg="del">
          <pc:chgData name="Hendricks, Jeffrey M" userId="081fac0a-24fe-48ee-bbda-5fa83d6628fd" providerId="ADAL" clId="{3D0658E7-D326-45BE-8F26-7392CFFEBDCE}" dt="2021-04-30T19:43:38.779" v="34" actId="2696"/>
          <pc:sldLayoutMkLst>
            <pc:docMk/>
            <pc:sldMasterMk cId="0" sldId="2147483687"/>
            <pc:sldLayoutMk cId="0" sldId="2147483696"/>
          </pc:sldLayoutMkLst>
        </pc:sldLayoutChg>
        <pc:sldLayoutChg chg="del">
          <pc:chgData name="Hendricks, Jeffrey M" userId="081fac0a-24fe-48ee-bbda-5fa83d6628fd" providerId="ADAL" clId="{3D0658E7-D326-45BE-8F26-7392CFFEBDCE}" dt="2021-04-30T19:43:38.779" v="34" actId="2696"/>
          <pc:sldLayoutMkLst>
            <pc:docMk/>
            <pc:sldMasterMk cId="0" sldId="2147483687"/>
            <pc:sldLayoutMk cId="0" sldId="2147483697"/>
          </pc:sldLayoutMkLst>
        </pc:sldLayoutChg>
        <pc:sldLayoutChg chg="del">
          <pc:chgData name="Hendricks, Jeffrey M" userId="081fac0a-24fe-48ee-bbda-5fa83d6628fd" providerId="ADAL" clId="{3D0658E7-D326-45BE-8F26-7392CFFEBDCE}" dt="2021-04-30T19:43:38.779" v="34" actId="2696"/>
          <pc:sldLayoutMkLst>
            <pc:docMk/>
            <pc:sldMasterMk cId="0" sldId="2147483687"/>
            <pc:sldLayoutMk cId="0" sldId="2147483698"/>
          </pc:sldLayoutMkLst>
        </pc:sldLayoutChg>
        <pc:sldLayoutChg chg="del">
          <pc:chgData name="Hendricks, Jeffrey M" userId="081fac0a-24fe-48ee-bbda-5fa83d6628fd" providerId="ADAL" clId="{3D0658E7-D326-45BE-8F26-7392CFFEBDCE}" dt="2021-04-30T19:43:38.779" v="34" actId="2696"/>
          <pc:sldLayoutMkLst>
            <pc:docMk/>
            <pc:sldMasterMk cId="0" sldId="2147483687"/>
            <pc:sldLayoutMk cId="0" sldId="2147483699"/>
          </pc:sldLayoutMkLst>
        </pc:sldLayoutChg>
      </pc:sldMasterChg>
      <pc:sldMasterChg chg="del delSldLayout">
        <pc:chgData name="Hendricks, Jeffrey M" userId="081fac0a-24fe-48ee-bbda-5fa83d6628fd" providerId="ADAL" clId="{3D0658E7-D326-45BE-8F26-7392CFFEBDCE}" dt="2021-04-16T19:47:13.424" v="0" actId="47"/>
        <pc:sldMasterMkLst>
          <pc:docMk/>
          <pc:sldMasterMk cId="0" sldId="2147483713"/>
        </pc:sldMasterMkLst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713"/>
            <pc:sldLayoutMk cId="0" sldId="2147483714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713"/>
            <pc:sldLayoutMk cId="0" sldId="2147483715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713"/>
            <pc:sldLayoutMk cId="0" sldId="2147483716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713"/>
            <pc:sldLayoutMk cId="0" sldId="2147483717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713"/>
            <pc:sldLayoutMk cId="0" sldId="2147483718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713"/>
            <pc:sldLayoutMk cId="0" sldId="2147483719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713"/>
            <pc:sldLayoutMk cId="0" sldId="2147483720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713"/>
            <pc:sldLayoutMk cId="0" sldId="2147483721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713"/>
            <pc:sldLayoutMk cId="0" sldId="2147483722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713"/>
            <pc:sldLayoutMk cId="0" sldId="2147483723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713"/>
            <pc:sldLayoutMk cId="0" sldId="2147483724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713"/>
            <pc:sldLayoutMk cId="0" sldId="2147483725"/>
          </pc:sldLayoutMkLst>
        </pc:sldLayoutChg>
      </pc:sldMasterChg>
      <pc:sldMasterChg chg="del delSldLayout">
        <pc:chgData name="Hendricks, Jeffrey M" userId="081fac0a-24fe-48ee-bbda-5fa83d6628fd" providerId="ADAL" clId="{3D0658E7-D326-45BE-8F26-7392CFFEBDCE}" dt="2021-04-16T19:47:13.424" v="0" actId="47"/>
        <pc:sldMasterMkLst>
          <pc:docMk/>
          <pc:sldMasterMk cId="0" sldId="2147483739"/>
        </pc:sldMasterMkLst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739"/>
            <pc:sldLayoutMk cId="0" sldId="2147483740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739"/>
            <pc:sldLayoutMk cId="0" sldId="2147483741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739"/>
            <pc:sldLayoutMk cId="0" sldId="2147483742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739"/>
            <pc:sldLayoutMk cId="0" sldId="2147483743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739"/>
            <pc:sldLayoutMk cId="0" sldId="2147483744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739"/>
            <pc:sldLayoutMk cId="0" sldId="2147483745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739"/>
            <pc:sldLayoutMk cId="0" sldId="2147483746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739"/>
            <pc:sldLayoutMk cId="0" sldId="2147483747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739"/>
            <pc:sldLayoutMk cId="0" sldId="2147483748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739"/>
            <pc:sldLayoutMk cId="0" sldId="2147483749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739"/>
            <pc:sldLayoutMk cId="0" sldId="2147483750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739"/>
            <pc:sldLayoutMk cId="0" sldId="2147483751"/>
          </pc:sldLayoutMkLst>
        </pc:sldLayoutChg>
      </pc:sldMasterChg>
      <pc:sldMasterChg chg="del delSldLayout">
        <pc:chgData name="Hendricks, Jeffrey M" userId="081fac0a-24fe-48ee-bbda-5fa83d6628fd" providerId="ADAL" clId="{3D0658E7-D326-45BE-8F26-7392CFFEBDCE}" dt="2021-04-16T19:47:13.424" v="0" actId="47"/>
        <pc:sldMasterMkLst>
          <pc:docMk/>
          <pc:sldMasterMk cId="0" sldId="2147483752"/>
        </pc:sldMasterMkLst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752"/>
            <pc:sldLayoutMk cId="0" sldId="2147483753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752"/>
            <pc:sldLayoutMk cId="0" sldId="2147483754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752"/>
            <pc:sldLayoutMk cId="0" sldId="2147483755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752"/>
            <pc:sldLayoutMk cId="0" sldId="2147483756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752"/>
            <pc:sldLayoutMk cId="0" sldId="2147483757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752"/>
            <pc:sldLayoutMk cId="0" sldId="2147483758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752"/>
            <pc:sldLayoutMk cId="0" sldId="2147483759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752"/>
            <pc:sldLayoutMk cId="0" sldId="2147483760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752"/>
            <pc:sldLayoutMk cId="0" sldId="2147483761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752"/>
            <pc:sldLayoutMk cId="0" sldId="2147483762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752"/>
            <pc:sldLayoutMk cId="0" sldId="2147483763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752"/>
            <pc:sldLayoutMk cId="0" sldId="2147483764"/>
          </pc:sldLayoutMkLst>
        </pc:sldLayoutChg>
      </pc:sldMasterChg>
      <pc:sldMasterChg chg="del delSldLayout">
        <pc:chgData name="Hendricks, Jeffrey M" userId="081fac0a-24fe-48ee-bbda-5fa83d6628fd" providerId="ADAL" clId="{3D0658E7-D326-45BE-8F26-7392CFFEBDCE}" dt="2021-04-16T19:47:13.424" v="0" actId="47"/>
        <pc:sldMasterMkLst>
          <pc:docMk/>
          <pc:sldMasterMk cId="0" sldId="2147483765"/>
        </pc:sldMasterMkLst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765"/>
            <pc:sldLayoutMk cId="0" sldId="2147483766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765"/>
            <pc:sldLayoutMk cId="0" sldId="2147483767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765"/>
            <pc:sldLayoutMk cId="0" sldId="2147483768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765"/>
            <pc:sldLayoutMk cId="0" sldId="2147483769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765"/>
            <pc:sldLayoutMk cId="0" sldId="2147483770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765"/>
            <pc:sldLayoutMk cId="0" sldId="2147483771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765"/>
            <pc:sldLayoutMk cId="0" sldId="2147483772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765"/>
            <pc:sldLayoutMk cId="0" sldId="2147483773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765"/>
            <pc:sldLayoutMk cId="0" sldId="2147483774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765"/>
            <pc:sldLayoutMk cId="0" sldId="2147483775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765"/>
            <pc:sldLayoutMk cId="0" sldId="2147483776"/>
          </pc:sldLayoutMkLst>
        </pc:sldLayoutChg>
        <pc:sldLayoutChg chg="del">
          <pc:chgData name="Hendricks, Jeffrey M" userId="081fac0a-24fe-48ee-bbda-5fa83d6628fd" providerId="ADAL" clId="{3D0658E7-D326-45BE-8F26-7392CFFEBDCE}" dt="2021-04-16T19:47:13.424" v="0" actId="47"/>
          <pc:sldLayoutMkLst>
            <pc:docMk/>
            <pc:sldMasterMk cId="0" sldId="2147483765"/>
            <pc:sldLayoutMk cId="0" sldId="214748377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These are notes for the slide</a:t>
            </a:r>
            <a:endParaRPr dirty="0"/>
          </a:p>
        </p:txBody>
      </p:sp>
      <p:sp>
        <p:nvSpPr>
          <p:cNvPr id="166" name="Google Shape;1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5" name="Google Shape;87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4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1" name="Google Shape;89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4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6" name="Google Shape;89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65951d47ea_1_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1" name="Google Shape;901;g65951d47ea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4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7" name="Google Shape;90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4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3" name="Google Shape;91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4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9" name="Google Shape;91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5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5" name="Google Shape;925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4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4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4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5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5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5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5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5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09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1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1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11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3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1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14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14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1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1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115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6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6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1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16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16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1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17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1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1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1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18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18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1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19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19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19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119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19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3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131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3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13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3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13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133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3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5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7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3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36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136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3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13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37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137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3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13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13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138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3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13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139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4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14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140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140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140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4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14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141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141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141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141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141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9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0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0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1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1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2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2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3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4.jp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 amt="0"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1"/>
          <p:cNvSpPr/>
          <p:nvPr/>
        </p:nvSpPr>
        <p:spPr>
          <a:xfrm>
            <a:off x="457200" y="210600"/>
            <a:ext cx="8228880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7;p5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3280" cy="51429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51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5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 amt="0"/>
          </a:blip>
          <a:stretch>
            <a:fillRect/>
          </a:stretch>
        </a:blip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9"/>
          <p:cNvSpPr/>
          <p:nvPr/>
        </p:nvSpPr>
        <p:spPr>
          <a:xfrm>
            <a:off x="457200" y="210600"/>
            <a:ext cx="822888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5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9143280" cy="514296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5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" name="Google Shape;221;p5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 amt="0"/>
          </a:blip>
          <a:stretch>
            <a:fillRect/>
          </a:stretch>
        </a:blip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3"/>
          <p:cNvSpPr/>
          <p:nvPr/>
        </p:nvSpPr>
        <p:spPr>
          <a:xfrm>
            <a:off x="457200" y="134280"/>
            <a:ext cx="822888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6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9143280" cy="514296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63"/>
          <p:cNvSpPr/>
          <p:nvPr/>
        </p:nvSpPr>
        <p:spPr>
          <a:xfrm>
            <a:off x="7836840" y="4791240"/>
            <a:ext cx="1164240" cy="270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6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" name="Google Shape;328;p6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 txBox="1"/>
          <p:nvPr/>
        </p:nvSpPr>
        <p:spPr>
          <a:xfrm>
            <a:off x="3638880" y="184320"/>
            <a:ext cx="5505000" cy="9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Applied Deep Learning</a:t>
            </a:r>
            <a:endParaRPr sz="3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"/>
          <p:cNvSpPr txBox="1"/>
          <p:nvPr/>
        </p:nvSpPr>
        <p:spPr>
          <a:xfrm>
            <a:off x="3953160" y="1711080"/>
            <a:ext cx="5105520" cy="13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marR="0" lvl="0" indent="-630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Module 7: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Chapter 11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5"/>
          <p:cNvSpPr/>
          <p:nvPr/>
        </p:nvSpPr>
        <p:spPr>
          <a:xfrm>
            <a:off x="1144440" y="-78840"/>
            <a:ext cx="7547700" cy="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Chapter 11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69;p1">
            <a:extLst>
              <a:ext uri="{FF2B5EF4-FFF2-40B4-BE49-F238E27FC236}">
                <a16:creationId xmlns:a16="http://schemas.microsoft.com/office/drawing/2014/main" id="{F645CA64-2072-40EE-B7D9-BEB587D45F73}"/>
              </a:ext>
            </a:extLst>
          </p:cNvPr>
          <p:cNvSpPr txBox="1"/>
          <p:nvPr/>
        </p:nvSpPr>
        <p:spPr>
          <a:xfrm>
            <a:off x="261571" y="2196179"/>
            <a:ext cx="5910259" cy="635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marR="0" lvl="0" indent="-630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Natural Language Processing</a:t>
            </a:r>
            <a:endParaRPr sz="3200" dirty="0">
              <a:latin typeface="Calibri"/>
              <a:ea typeface="Calibri"/>
              <a:cs typeface="Calibri"/>
              <a:sym typeface="Calibri"/>
            </a:endParaRPr>
          </a:p>
          <a:p>
            <a:pPr marL="685800" marR="0" lvl="0" indent="-630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922;p49">
            <a:extLst>
              <a:ext uri="{FF2B5EF4-FFF2-40B4-BE49-F238E27FC236}">
                <a16:creationId xmlns:a16="http://schemas.microsoft.com/office/drawing/2014/main" id="{67902BA2-9951-48D6-BB3B-F53CB1650D0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26741" y="876537"/>
            <a:ext cx="3355688" cy="3937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3" name="Google Shape;893;p41"/>
          <p:cNvPicPr preferRelativeResize="0"/>
          <p:nvPr/>
        </p:nvPicPr>
        <p:blipFill rotWithShape="1">
          <a:blip r:embed="rId3">
            <a:alphaModFix/>
          </a:blip>
          <a:srcRect t="13036" b="25986"/>
          <a:stretch/>
        </p:blipFill>
        <p:spPr>
          <a:xfrm>
            <a:off x="847440" y="526320"/>
            <a:ext cx="7448400" cy="3633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8" name="Google Shape;898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7640" y="228600"/>
            <a:ext cx="6047640" cy="4838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65951d47ea_1_8"/>
          <p:cNvSpPr/>
          <p:nvPr/>
        </p:nvSpPr>
        <p:spPr>
          <a:xfrm>
            <a:off x="1144440" y="-78840"/>
            <a:ext cx="7547700" cy="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Datasets for NLP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g65951d47ea_1_8"/>
          <p:cNvSpPr/>
          <p:nvPr/>
        </p:nvSpPr>
        <p:spPr>
          <a:xfrm>
            <a:off x="1147320" y="1245960"/>
            <a:ext cx="7538700" cy="31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3675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Xiang Zhang et al.: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bit.ly/NLPdata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75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Kaggle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75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Figure Eight: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figure-eight.com/data-for-everyone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75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Luke de Oliveira: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bit.ly/LukeData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75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jonkrohn.com/resources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45"/>
          <p:cNvSpPr/>
          <p:nvPr/>
        </p:nvSpPr>
        <p:spPr>
          <a:xfrm>
            <a:off x="1144440" y="-7884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Prominent seq2seq Model Concepts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45"/>
          <p:cNvSpPr/>
          <p:nvPr/>
        </p:nvSpPr>
        <p:spPr>
          <a:xfrm>
            <a:off x="1147320" y="814680"/>
            <a:ext cx="7538760" cy="354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7560" algn="l" rtl="0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Neural machine translation (NMT)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75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Attention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47"/>
          <p:cNvSpPr/>
          <p:nvPr/>
        </p:nvSpPr>
        <p:spPr>
          <a:xfrm>
            <a:off x="1144440" y="-7884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Models for Transfer Learning in NLP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47"/>
          <p:cNvSpPr/>
          <p:nvPr/>
        </p:nvSpPr>
        <p:spPr>
          <a:xfrm>
            <a:off x="1147320" y="814680"/>
            <a:ext cx="7538760" cy="354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7560" algn="l" rtl="0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ULMFiT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75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ELMo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75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BERT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75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RoBERTa / DistilBERT / etc.</a:t>
            </a:r>
            <a:endParaRPr sz="2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75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GPT-2</a:t>
            </a:r>
            <a:endParaRPr sz="2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49"/>
          <p:cNvSpPr/>
          <p:nvPr/>
        </p:nvSpPr>
        <p:spPr>
          <a:xfrm>
            <a:off x="1144440" y="-7884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Non-Sequential Model Architecture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2" name="Google Shape;922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9240" y="768960"/>
            <a:ext cx="3484800" cy="43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50"/>
          <p:cNvSpPr/>
          <p:nvPr/>
        </p:nvSpPr>
        <p:spPr>
          <a:xfrm>
            <a:off x="1144440" y="-78840"/>
            <a:ext cx="793728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Performance of our Sentiment Classifiers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8" name="Google Shape;928;p50"/>
          <p:cNvPicPr preferRelativeResize="0"/>
          <p:nvPr/>
        </p:nvPicPr>
        <p:blipFill rotWithShape="1">
          <a:blip r:embed="rId3">
            <a:alphaModFix/>
          </a:blip>
          <a:srcRect t="4595" b="5229"/>
          <a:stretch/>
        </p:blipFill>
        <p:spPr>
          <a:xfrm>
            <a:off x="2394720" y="825120"/>
            <a:ext cx="4820040" cy="3928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91</Words>
  <Application>Microsoft Office PowerPoint</Application>
  <PresentationFormat>On-screen Show (16:9)</PresentationFormat>
  <Paragraphs>25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Hendricks, Jeffrey M</cp:lastModifiedBy>
  <cp:revision>1</cp:revision>
  <dcterms:created xsi:type="dcterms:W3CDTF">2015-09-28T19:52:00Z</dcterms:created>
  <dcterms:modified xsi:type="dcterms:W3CDTF">2021-04-30T19:44:03Z</dcterms:modified>
</cp:coreProperties>
</file>