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4091B364-07C8-49DA-A2FB-400B05D31604}">
          <p14:sldIdLst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7" autoAdjust="0"/>
    <p:restoredTop sz="71871" autoAdjust="0"/>
  </p:normalViewPr>
  <p:slideViewPr>
    <p:cSldViewPr snapToGrid="0">
      <p:cViewPr varScale="1">
        <p:scale>
          <a:sx n="82" d="100"/>
          <a:sy n="82" d="100"/>
        </p:scale>
        <p:origin x="19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cks, Jeffrey M" userId="081fac0a-24fe-48ee-bbda-5fa83d6628fd" providerId="ADAL" clId="{603144DC-59C6-4648-A802-F340BBE4D27E}"/>
    <pc:docChg chg="undo custSel mod addSld delSld modSld modSection">
      <pc:chgData name="Hendricks, Jeffrey M" userId="081fac0a-24fe-48ee-bbda-5fa83d6628fd" providerId="ADAL" clId="{603144DC-59C6-4648-A802-F340BBE4D27E}" dt="2021-01-25T21:58:50.558" v="514" actId="2696"/>
      <pc:docMkLst>
        <pc:docMk/>
      </pc:docMkLst>
      <pc:sldChg chg="del">
        <pc:chgData name="Hendricks, Jeffrey M" userId="081fac0a-24fe-48ee-bbda-5fa83d6628fd" providerId="ADAL" clId="{603144DC-59C6-4648-A802-F340BBE4D27E}" dt="2021-01-25T21:32:45.978" v="18" actId="2696"/>
        <pc:sldMkLst>
          <pc:docMk/>
          <pc:sldMk cId="821458865" sldId="337"/>
        </pc:sldMkLst>
      </pc:sldChg>
      <pc:sldChg chg="addSp delSp modSp mod setBg setClrOvrMap">
        <pc:chgData name="Hendricks, Jeffrey M" userId="081fac0a-24fe-48ee-bbda-5fa83d6628fd" providerId="ADAL" clId="{603144DC-59C6-4648-A802-F340BBE4D27E}" dt="2021-01-25T21:40:11.461" v="250" actId="20577"/>
        <pc:sldMkLst>
          <pc:docMk/>
          <pc:sldMk cId="2008861055" sldId="338"/>
        </pc:sldMkLst>
        <pc:spChg chg="mod">
          <ac:chgData name="Hendricks, Jeffrey M" userId="081fac0a-24fe-48ee-bbda-5fa83d6628fd" providerId="ADAL" clId="{603144DC-59C6-4648-A802-F340BBE4D27E}" dt="2021-01-25T21:40:11.461" v="250" actId="20577"/>
          <ac:spMkLst>
            <pc:docMk/>
            <pc:sldMk cId="2008861055" sldId="338"/>
            <ac:spMk id="2" creationId="{00000000-0000-0000-0000-000000000000}"/>
          </ac:spMkLst>
        </pc:spChg>
        <pc:spChg chg="mod">
          <ac:chgData name="Hendricks, Jeffrey M" userId="081fac0a-24fe-48ee-bbda-5fa83d6628fd" providerId="ADAL" clId="{603144DC-59C6-4648-A802-F340BBE4D27E}" dt="2021-01-25T21:39:59.528" v="243" actId="27636"/>
          <ac:spMkLst>
            <pc:docMk/>
            <pc:sldMk cId="2008861055" sldId="338"/>
            <ac:spMk id="4" creationId="{00000000-0000-0000-0000-000000000000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9" creationId="{923E8915-D2AA-4327-A45A-972C3CA9574B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11" creationId="{8302FC3C-9804-4950-B721-5FD704BA6065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17" creationId="{F3798573-F27B-47EB-8EA4-7EE34954C2D6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2" creationId="{74CD14DB-BB81-479F-A1FC-1C75640E9F84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4" creationId="{C943A91B-7CA7-4592-A975-73B1BF8C4C74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6" creationId="{EC471314-E46A-414B-8D91-74880E84F187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8" creationId="{6A681326-1C9D-44A3-A627-3871BDAE4127}"/>
          </ac:spMkLst>
        </pc:spChg>
        <pc:picChg chg="del">
          <ac:chgData name="Hendricks, Jeffrey M" userId="081fac0a-24fe-48ee-bbda-5fa83d6628fd" providerId="ADAL" clId="{603144DC-59C6-4648-A802-F340BBE4D27E}" dt="2021-01-25T21:38:00.694" v="209" actId="26606"/>
          <ac:picMkLst>
            <pc:docMk/>
            <pc:sldMk cId="2008861055" sldId="338"/>
            <ac:picMk id="15" creationId="{3BC6EBB2-9BDC-4075-BA6B-43A9FBF9C86C}"/>
          </ac:picMkLst>
        </pc:picChg>
        <pc:cxnChg chg="del">
          <ac:chgData name="Hendricks, Jeffrey M" userId="081fac0a-24fe-48ee-bbda-5fa83d6628fd" providerId="ADAL" clId="{603144DC-59C6-4648-A802-F340BBE4D27E}" dt="2021-01-25T21:38:00.694" v="209" actId="26606"/>
          <ac:cxnSpMkLst>
            <pc:docMk/>
            <pc:sldMk cId="2008861055" sldId="338"/>
            <ac:cxnSpMk id="13" creationId="{6B9695BD-ECF6-49CA-8877-8C493193C65D}"/>
          </ac:cxnSpMkLst>
        </pc:cxnChg>
      </pc:sldChg>
      <pc:sldChg chg="addSp delSp modSp mod">
        <pc:chgData name="Hendricks, Jeffrey M" userId="081fac0a-24fe-48ee-bbda-5fa83d6628fd" providerId="ADAL" clId="{603144DC-59C6-4648-A802-F340BBE4D27E}" dt="2021-01-25T21:36:27.894" v="159" actId="14100"/>
        <pc:sldMkLst>
          <pc:docMk/>
          <pc:sldMk cId="262431536" sldId="399"/>
        </pc:sldMkLst>
        <pc:spChg chg="del mod">
          <ac:chgData name="Hendricks, Jeffrey M" userId="081fac0a-24fe-48ee-bbda-5fa83d6628fd" providerId="ADAL" clId="{603144DC-59C6-4648-A802-F340BBE4D27E}" dt="2021-01-25T21:34:39.128" v="130" actId="478"/>
          <ac:spMkLst>
            <pc:docMk/>
            <pc:sldMk cId="262431536" sldId="399"/>
            <ac:spMk id="2" creationId="{00000000-0000-0000-0000-000000000000}"/>
          </ac:spMkLst>
        </pc:spChg>
        <pc:spChg chg="mod ord">
          <ac:chgData name="Hendricks, Jeffrey M" userId="081fac0a-24fe-48ee-bbda-5fa83d6628fd" providerId="ADAL" clId="{603144DC-59C6-4648-A802-F340BBE4D27E}" dt="2021-01-25T21:36:27.894" v="159" actId="14100"/>
          <ac:spMkLst>
            <pc:docMk/>
            <pc:sldMk cId="262431536" sldId="399"/>
            <ac:spMk id="4" creationId="{00000000-0000-0000-0000-000000000000}"/>
          </ac:spMkLst>
        </pc:spChg>
        <pc:spChg chg="add mod">
          <ac:chgData name="Hendricks, Jeffrey M" userId="081fac0a-24fe-48ee-bbda-5fa83d6628fd" providerId="ADAL" clId="{603144DC-59C6-4648-A802-F340BBE4D27E}" dt="2021-01-25T21:36:21.268" v="157" actId="14100"/>
          <ac:spMkLst>
            <pc:docMk/>
            <pc:sldMk cId="262431536" sldId="399"/>
            <ac:spMk id="5" creationId="{CE562216-2907-4BF5-9503-F995B87AFA09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0" creationId="{923E8915-D2AA-4327-A45A-972C3CA9574B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2" creationId="{8302FC3C-9804-4950-B721-5FD704BA6065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8" creationId="{F3798573-F27B-47EB-8EA4-7EE34954C2D6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33" creationId="{923E8915-D2AA-4327-A45A-972C3CA9574B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35" creationId="{8302FC3C-9804-4950-B721-5FD704BA6065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41" creationId="{F3798573-F27B-47EB-8EA4-7EE34954C2D6}"/>
          </ac:spMkLst>
        </pc:spChg>
        <pc:picChg chg="del">
          <ac:chgData name="Hendricks, Jeffrey M" userId="081fac0a-24fe-48ee-bbda-5fa83d6628fd" providerId="ADAL" clId="{603144DC-59C6-4648-A802-F340BBE4D27E}" dt="2021-01-25T21:35:41.428" v="151" actId="26606"/>
          <ac:picMkLst>
            <pc:docMk/>
            <pc:sldMk cId="262431536" sldId="399"/>
            <ac:picMk id="26" creationId="{3BC6EBB2-9BDC-4075-BA6B-43A9FBF9C86C}"/>
          </ac:picMkLst>
        </pc:picChg>
        <pc:picChg chg="add">
          <ac:chgData name="Hendricks, Jeffrey M" userId="081fac0a-24fe-48ee-bbda-5fa83d6628fd" providerId="ADAL" clId="{603144DC-59C6-4648-A802-F340BBE4D27E}" dt="2021-01-25T21:35:41.428" v="151" actId="26606"/>
          <ac:picMkLst>
            <pc:docMk/>
            <pc:sldMk cId="262431536" sldId="399"/>
            <ac:picMk id="39" creationId="{3BC6EBB2-9BDC-4075-BA6B-43A9FBF9C86C}"/>
          </ac:picMkLst>
        </pc:picChg>
        <pc:cxnChg chg="del">
          <ac:chgData name="Hendricks, Jeffrey M" userId="081fac0a-24fe-48ee-bbda-5fa83d6628fd" providerId="ADAL" clId="{603144DC-59C6-4648-A802-F340BBE4D27E}" dt="2021-01-25T21:35:41.428" v="151" actId="26606"/>
          <ac:cxnSpMkLst>
            <pc:docMk/>
            <pc:sldMk cId="262431536" sldId="399"/>
            <ac:cxnSpMk id="24" creationId="{6B9695BD-ECF6-49CA-8877-8C493193C65D}"/>
          </ac:cxnSpMkLst>
        </pc:cxnChg>
        <pc:cxnChg chg="add">
          <ac:chgData name="Hendricks, Jeffrey M" userId="081fac0a-24fe-48ee-bbda-5fa83d6628fd" providerId="ADAL" clId="{603144DC-59C6-4648-A802-F340BBE4D27E}" dt="2021-01-25T21:35:41.428" v="151" actId="26606"/>
          <ac:cxnSpMkLst>
            <pc:docMk/>
            <pc:sldMk cId="262431536" sldId="399"/>
            <ac:cxnSpMk id="37" creationId="{6B9695BD-ECF6-49CA-8877-8C493193C65D}"/>
          </ac:cxnSpMkLst>
        </pc:cxnChg>
      </pc:sldChg>
      <pc:sldChg chg="del">
        <pc:chgData name="Hendricks, Jeffrey M" userId="081fac0a-24fe-48ee-bbda-5fa83d6628fd" providerId="ADAL" clId="{603144DC-59C6-4648-A802-F340BBE4D27E}" dt="2021-01-25T21:43:14.239" v="486" actId="47"/>
        <pc:sldMkLst>
          <pc:docMk/>
          <pc:sldMk cId="3456812043" sldId="406"/>
        </pc:sldMkLst>
      </pc:sldChg>
      <pc:sldChg chg="del">
        <pc:chgData name="Hendricks, Jeffrey M" userId="081fac0a-24fe-48ee-bbda-5fa83d6628fd" providerId="ADAL" clId="{603144DC-59C6-4648-A802-F340BBE4D27E}" dt="2021-01-25T21:33:02.378" v="19" actId="2696"/>
        <pc:sldMkLst>
          <pc:docMk/>
          <pc:sldMk cId="2390555756" sldId="418"/>
        </pc:sldMkLst>
      </pc:sldChg>
      <pc:sldChg chg="addSp delSp modSp del mod">
        <pc:chgData name="Hendricks, Jeffrey M" userId="081fac0a-24fe-48ee-bbda-5fa83d6628fd" providerId="ADAL" clId="{603144DC-59C6-4648-A802-F340BBE4D27E}" dt="2021-01-25T21:58:50.558" v="514" actId="2696"/>
        <pc:sldMkLst>
          <pc:docMk/>
          <pc:sldMk cId="582639668" sldId="420"/>
        </pc:sldMkLst>
        <pc:spChg chg="mod">
          <ac:chgData name="Hendricks, Jeffrey M" userId="081fac0a-24fe-48ee-bbda-5fa83d6628fd" providerId="ADAL" clId="{603144DC-59C6-4648-A802-F340BBE4D27E}" dt="2021-01-25T21:32:27.961" v="15" actId="20577"/>
          <ac:spMkLst>
            <pc:docMk/>
            <pc:sldMk cId="582639668" sldId="420"/>
            <ac:spMk id="2" creationId="{00000000-0000-0000-0000-000000000000}"/>
          </ac:spMkLst>
        </pc:spChg>
        <pc:spChg chg="del mod">
          <ac:chgData name="Hendricks, Jeffrey M" userId="081fac0a-24fe-48ee-bbda-5fa83d6628fd" providerId="ADAL" clId="{603144DC-59C6-4648-A802-F340BBE4D27E}" dt="2021-01-25T21:32:37.645" v="17" actId="478"/>
          <ac:spMkLst>
            <pc:docMk/>
            <pc:sldMk cId="582639668" sldId="420"/>
            <ac:spMk id="3" creationId="{00000000-0000-0000-0000-000000000000}"/>
          </ac:spMkLst>
        </pc:spChg>
        <pc:spChg chg="add mod">
          <ac:chgData name="Hendricks, Jeffrey M" userId="081fac0a-24fe-48ee-bbda-5fa83d6628fd" providerId="ADAL" clId="{603144DC-59C6-4648-A802-F340BBE4D27E}" dt="2021-01-25T21:32:37.645" v="17" actId="478"/>
          <ac:spMkLst>
            <pc:docMk/>
            <pc:sldMk cId="582639668" sldId="420"/>
            <ac:spMk id="5" creationId="{DB47D6E5-9082-4970-AF22-C73A56A07B22}"/>
          </ac:spMkLst>
        </pc:spChg>
      </pc:sldChg>
      <pc:sldChg chg="addSp delSp modSp add mod setBg">
        <pc:chgData name="Hendricks, Jeffrey M" userId="081fac0a-24fe-48ee-bbda-5fa83d6628fd" providerId="ADAL" clId="{603144DC-59C6-4648-A802-F340BBE4D27E}" dt="2021-01-25T21:57:38.626" v="513" actId="207"/>
        <pc:sldMkLst>
          <pc:docMk/>
          <pc:sldMk cId="923678994" sldId="421"/>
        </pc:sldMkLst>
        <pc:spChg chg="mod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2" creationId="{00000000-0000-0000-0000-000000000000}"/>
          </ac:spMkLst>
        </pc:spChg>
        <pc:spChg chg="mod">
          <ac:chgData name="Hendricks, Jeffrey M" userId="081fac0a-24fe-48ee-bbda-5fa83d6628fd" providerId="ADAL" clId="{603144DC-59C6-4648-A802-F340BBE4D27E}" dt="2021-01-25T21:57:38.626" v="513" actId="207"/>
          <ac:spMkLst>
            <pc:docMk/>
            <pc:sldMk cId="923678994" sldId="421"/>
            <ac:spMk id="4" creationId="{00000000-0000-0000-0000-000000000000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2" creationId="{74CD14DB-BB81-479F-A1FC-1C75640E9F84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4" creationId="{C943A91B-7CA7-4592-A975-73B1BF8C4C74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6" creationId="{EC471314-E46A-414B-8D91-74880E84F187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8" creationId="{6A681326-1C9D-44A3-A627-3871BDAE4127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3" creationId="{74CD14DB-BB81-479F-A1FC-1C75640E9F84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5" creationId="{C943A91B-7CA7-4592-A975-73B1BF8C4C74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7" creationId="{EC471314-E46A-414B-8D91-74880E84F187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9" creationId="{6A681326-1C9D-44A3-A627-3871BDAE4127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1" creationId="{052BEFF1-896C-45B1-B02C-96A6A1BC389A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2" creationId="{BB237A14-61B1-4C00-A670-5D8D68A8668E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3" creationId="{8598F259-6F54-47A3-8D13-1603D786A328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4" creationId="{0BA768A8-4FED-4ED8-9E46-6BE72188ECD2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6" creationId="{74CD14DB-BB81-479F-A1FC-1C75640E9F84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7" creationId="{C943A91B-7CA7-4592-A975-73B1BF8C4C74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8" creationId="{EC471314-E46A-414B-8D91-74880E84F187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9" creationId="{6A681326-1C9D-44A3-A627-3871BDAE4127}"/>
          </ac:spMkLst>
        </pc:spChg>
      </pc:sldChg>
    </pc:docChg>
  </pc:docChgLst>
  <pc:docChgLst>
    <pc:chgData name="Hendricks, Jeffrey M" userId="081fac0a-24fe-48ee-bbda-5fa83d6628fd" providerId="ADAL" clId="{F1836FAF-2FEC-4E8D-BEA9-8C8F1B023219}"/>
    <pc:docChg chg="undo custSel modSld">
      <pc:chgData name="Hendricks, Jeffrey M" userId="081fac0a-24fe-48ee-bbda-5fa83d6628fd" providerId="ADAL" clId="{F1836FAF-2FEC-4E8D-BEA9-8C8F1B023219}" dt="2021-06-01T20:52:10.724" v="136" actId="20577"/>
      <pc:docMkLst>
        <pc:docMk/>
      </pc:docMkLst>
      <pc:sldChg chg="modSp mod">
        <pc:chgData name="Hendricks, Jeffrey M" userId="081fac0a-24fe-48ee-bbda-5fa83d6628fd" providerId="ADAL" clId="{F1836FAF-2FEC-4E8D-BEA9-8C8F1B023219}" dt="2021-06-01T20:52:10.724" v="136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F1836FAF-2FEC-4E8D-BEA9-8C8F1B023219}" dt="2021-06-01T20:52:10.724" v="136" actId="20577"/>
          <ac:spMkLst>
            <pc:docMk/>
            <pc:sldMk cId="262431536" sldId="399"/>
            <ac:spMk id="4" creationId="{00000000-0000-0000-0000-000000000000}"/>
          </ac:spMkLst>
        </pc:spChg>
      </pc:sldChg>
    </pc:docChg>
  </pc:docChgLst>
  <pc:docChgLst>
    <pc:chgData name="Lee, Kang Pyo" userId="8fac481c-2209-415a-970e-d7714b76b6ca" providerId="ADAL" clId="{624A80E6-24D3-CF40-B4CF-E31F157A5F70}"/>
    <pc:docChg chg="undo custSel addSld delSld modSld">
      <pc:chgData name="Lee, Kang Pyo" userId="8fac481c-2209-415a-970e-d7714b76b6ca" providerId="ADAL" clId="{624A80E6-24D3-CF40-B4CF-E31F157A5F70}" dt="2019-03-13T16:12:24.058" v="822" actId="20577"/>
      <pc:docMkLst>
        <pc:docMk/>
      </pc:docMkLst>
      <pc:sldChg chg="delSp modSp">
        <pc:chgData name="Lee, Kang Pyo" userId="8fac481c-2209-415a-970e-d7714b76b6ca" providerId="ADAL" clId="{624A80E6-24D3-CF40-B4CF-E31F157A5F70}" dt="2019-02-18T04:23:56.808" v="107" actId="1076"/>
        <pc:sldMkLst>
          <pc:docMk/>
          <pc:sldMk cId="1308532972" sldId="258"/>
        </pc:sldMkLst>
        <pc:spChg chg="mod">
          <ac:chgData name="Lee, Kang Pyo" userId="8fac481c-2209-415a-970e-d7714b76b6ca" providerId="ADAL" clId="{624A80E6-24D3-CF40-B4CF-E31F157A5F70}" dt="2019-02-18T04:23:56.808" v="107" actId="1076"/>
          <ac:spMkLst>
            <pc:docMk/>
            <pc:sldMk cId="1308532972" sldId="258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2-18T04:22:23.784" v="48" actId="1076"/>
          <ac:spMkLst>
            <pc:docMk/>
            <pc:sldMk cId="1308532972" sldId="258"/>
            <ac:spMk id="3" creationId="{00000000-0000-0000-0000-000000000000}"/>
          </ac:spMkLst>
        </pc:spChg>
        <pc:picChg chg="del">
          <ac:chgData name="Lee, Kang Pyo" userId="8fac481c-2209-415a-970e-d7714b76b6ca" providerId="ADAL" clId="{624A80E6-24D3-CF40-B4CF-E31F157A5F70}" dt="2019-02-18T04:21:59.726" v="44" actId="478"/>
          <ac:picMkLst>
            <pc:docMk/>
            <pc:sldMk cId="1308532972" sldId="258"/>
            <ac:picMk id="4" creationId="{00000000-0000-0000-0000-000000000000}"/>
          </ac:picMkLst>
        </pc:picChg>
      </pc:sldChg>
      <pc:sldChg chg="modSp">
        <pc:chgData name="Lee, Kang Pyo" userId="8fac481c-2209-415a-970e-d7714b76b6ca" providerId="ADAL" clId="{624A80E6-24D3-CF40-B4CF-E31F157A5F70}" dt="2019-02-18T04:27:53.727" v="291" actId="20577"/>
        <pc:sldMkLst>
          <pc:docMk/>
          <pc:sldMk cId="3492976038" sldId="280"/>
        </pc:sldMkLst>
        <pc:spChg chg="mod">
          <ac:chgData name="Lee, Kang Pyo" userId="8fac481c-2209-415a-970e-d7714b76b6ca" providerId="ADAL" clId="{624A80E6-24D3-CF40-B4CF-E31F157A5F70}" dt="2019-02-18T04:24:42.588" v="108" actId="20577"/>
          <ac:spMkLst>
            <pc:docMk/>
            <pc:sldMk cId="3492976038" sldId="280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2-18T04:27:53.727" v="291" actId="20577"/>
          <ac:spMkLst>
            <pc:docMk/>
            <pc:sldMk cId="3492976038" sldId="280"/>
            <ac:spMk id="3" creationId="{00000000-0000-0000-0000-000000000000}"/>
          </ac:spMkLst>
        </pc:spChg>
      </pc:sldChg>
      <pc:sldChg chg="addSp delSp modSp">
        <pc:chgData name="Lee, Kang Pyo" userId="8fac481c-2209-415a-970e-d7714b76b6ca" providerId="ADAL" clId="{624A80E6-24D3-CF40-B4CF-E31F157A5F70}" dt="2019-03-12T01:48:54.867" v="594" actId="20577"/>
        <pc:sldMkLst>
          <pc:docMk/>
          <pc:sldMk cId="2699698694" sldId="281"/>
        </pc:sldMkLst>
        <pc:spChg chg="mod">
          <ac:chgData name="Lee, Kang Pyo" userId="8fac481c-2209-415a-970e-d7714b76b6ca" providerId="ADAL" clId="{624A80E6-24D3-CF40-B4CF-E31F157A5F70}" dt="2019-02-18T04:28:59.640" v="299" actId="20577"/>
          <ac:spMkLst>
            <pc:docMk/>
            <pc:sldMk cId="2699698694" sldId="281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2T01:48:54.867" v="594" actId="20577"/>
          <ac:spMkLst>
            <pc:docMk/>
            <pc:sldMk cId="2699698694" sldId="281"/>
            <ac:spMk id="3" creationId="{00000000-0000-0000-0000-000000000000}"/>
          </ac:spMkLst>
        </pc:spChg>
        <pc:spChg chg="add del mod">
          <ac:chgData name="Lee, Kang Pyo" userId="8fac481c-2209-415a-970e-d7714b76b6ca" providerId="ADAL" clId="{624A80E6-24D3-CF40-B4CF-E31F157A5F70}" dt="2019-02-18T04:37:45.207" v="508" actId="478"/>
          <ac:spMkLst>
            <pc:docMk/>
            <pc:sldMk cId="2699698694" sldId="281"/>
            <ac:spMk id="4" creationId="{A321E2B8-69C6-3B4D-ACD5-DD56842E4454}"/>
          </ac:spMkLst>
        </pc:spChg>
        <pc:spChg chg="add del mod">
          <ac:chgData name="Lee, Kang Pyo" userId="8fac481c-2209-415a-970e-d7714b76b6ca" providerId="ADAL" clId="{624A80E6-24D3-CF40-B4CF-E31F157A5F70}" dt="2019-02-18T04:41:54.116" v="593" actId="478"/>
          <ac:spMkLst>
            <pc:docMk/>
            <pc:sldMk cId="2699698694" sldId="281"/>
            <ac:spMk id="5" creationId="{2ED54FDA-5B8D-234D-B458-1707E137EFF7}"/>
          </ac:spMkLst>
        </pc:spChg>
      </pc:sldChg>
      <pc:sldChg chg="addSp delSp modSp">
        <pc:chgData name="Lee, Kang Pyo" userId="8fac481c-2209-415a-970e-d7714b76b6ca" providerId="ADAL" clId="{624A80E6-24D3-CF40-B4CF-E31F157A5F70}" dt="2019-03-13T12:44:02.222" v="786"/>
        <pc:sldMkLst>
          <pc:docMk/>
          <pc:sldMk cId="1879913615" sldId="312"/>
        </pc:sldMkLst>
        <pc:spChg chg="add del mod">
          <ac:chgData name="Lee, Kang Pyo" userId="8fac481c-2209-415a-970e-d7714b76b6ca" providerId="ADAL" clId="{624A80E6-24D3-CF40-B4CF-E31F157A5F70}" dt="2019-03-13T12:44:02.222" v="786"/>
          <ac:spMkLst>
            <pc:docMk/>
            <pc:sldMk cId="1879913615" sldId="312"/>
            <ac:spMk id="3" creationId="{0596C31B-7683-7843-97E9-3C7A82C394F3}"/>
          </ac:spMkLst>
        </pc:spChg>
        <pc:graphicFrameChg chg="modGraphic">
          <ac:chgData name="Lee, Kang Pyo" userId="8fac481c-2209-415a-970e-d7714b76b6ca" providerId="ADAL" clId="{624A80E6-24D3-CF40-B4CF-E31F157A5F70}" dt="2019-03-13T12:43:56.765" v="783" actId="114"/>
          <ac:graphicFrameMkLst>
            <pc:docMk/>
            <pc:sldMk cId="1879913615" sldId="312"/>
            <ac:graphicFrameMk id="4" creationId="{00000000-0000-0000-0000-000000000000}"/>
          </ac:graphicFrameMkLst>
        </pc:graphicFrameChg>
      </pc:sldChg>
      <pc:sldChg chg="modSp">
        <pc:chgData name="Lee, Kang Pyo" userId="8fac481c-2209-415a-970e-d7714b76b6ca" providerId="ADAL" clId="{624A80E6-24D3-CF40-B4CF-E31F157A5F70}" dt="2019-03-13T16:12:24.058" v="822" actId="20577"/>
        <pc:sldMkLst>
          <pc:docMk/>
          <pc:sldMk cId="1773117097" sldId="315"/>
        </pc:sldMkLst>
        <pc:spChg chg="mod">
          <ac:chgData name="Lee, Kang Pyo" userId="8fac481c-2209-415a-970e-d7714b76b6ca" providerId="ADAL" clId="{624A80E6-24D3-CF40-B4CF-E31F157A5F70}" dt="2019-03-13T16:12:24.058" v="822" actId="20577"/>
          <ac:spMkLst>
            <pc:docMk/>
            <pc:sldMk cId="1773117097" sldId="315"/>
            <ac:spMk id="3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3:50.645" v="782" actId="114"/>
        <pc:sldMkLst>
          <pc:docMk/>
          <pc:sldMk cId="2135356128" sldId="316"/>
        </pc:sldMkLst>
        <pc:graphicFrameChg chg="modGraphic">
          <ac:chgData name="Lee, Kang Pyo" userId="8fac481c-2209-415a-970e-d7714b76b6ca" providerId="ADAL" clId="{624A80E6-24D3-CF40-B4CF-E31F157A5F70}" dt="2019-03-13T12:43:50.645" v="782" actId="114"/>
          <ac:graphicFrameMkLst>
            <pc:docMk/>
            <pc:sldMk cId="2135356128" sldId="316"/>
            <ac:graphicFrameMk id="4" creationId="{00000000-0000-0000-0000-000000000000}"/>
          </ac:graphicFrameMkLst>
        </pc:graphicFrameChg>
      </pc:sldChg>
      <pc:sldChg chg="modSp add">
        <pc:chgData name="Lee, Kang Pyo" userId="8fac481c-2209-415a-970e-d7714b76b6ca" providerId="ADAL" clId="{624A80E6-24D3-CF40-B4CF-E31F157A5F70}" dt="2019-02-18T04:33:37.041" v="327" actId="113"/>
        <pc:sldMkLst>
          <pc:docMk/>
          <pc:sldMk cId="2122970627" sldId="330"/>
        </pc:sldMkLst>
        <pc:spChg chg="mod">
          <ac:chgData name="Lee, Kang Pyo" userId="8fac481c-2209-415a-970e-d7714b76b6ca" providerId="ADAL" clId="{624A80E6-24D3-CF40-B4CF-E31F157A5F70}" dt="2019-02-18T04:33:37.041" v="327" actId="113"/>
          <ac:spMkLst>
            <pc:docMk/>
            <pc:sldMk cId="2122970627" sldId="330"/>
            <ac:spMk id="3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1:12.119" v="772" actId="113"/>
        <pc:sldMkLst>
          <pc:docMk/>
          <pc:sldMk cId="3792896980" sldId="333"/>
        </pc:sldMkLst>
        <pc:spChg chg="mod">
          <ac:chgData name="Lee, Kang Pyo" userId="8fac481c-2209-415a-970e-d7714b76b6ca" providerId="ADAL" clId="{624A80E6-24D3-CF40-B4CF-E31F157A5F70}" dt="2019-03-13T12:41:12.119" v="772" actId="113"/>
          <ac:spMkLst>
            <pc:docMk/>
            <pc:sldMk cId="3792896980" sldId="333"/>
            <ac:spMk id="25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41:12.119" v="772" actId="113"/>
          <ac:spMkLst>
            <pc:docMk/>
            <pc:sldMk cId="3792896980" sldId="333"/>
            <ac:spMk id="26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1:23.579" v="774" actId="207"/>
        <pc:sldMkLst>
          <pc:docMk/>
          <pc:sldMk cId="4164253584" sldId="334"/>
        </pc:sldMkLst>
        <pc:spChg chg="mod">
          <ac:chgData name="Lee, Kang Pyo" userId="8fac481c-2209-415a-970e-d7714b76b6ca" providerId="ADAL" clId="{624A80E6-24D3-CF40-B4CF-E31F157A5F70}" dt="2019-03-13T12:41:18.280" v="773" actId="207"/>
          <ac:spMkLst>
            <pc:docMk/>
            <pc:sldMk cId="4164253584" sldId="334"/>
            <ac:spMk id="25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41:23.579" v="774" actId="207"/>
          <ac:spMkLst>
            <pc:docMk/>
            <pc:sldMk cId="4164253584" sldId="334"/>
            <ac:spMk id="26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2T12:17:58.544" v="598" actId="20577"/>
        <pc:sldMkLst>
          <pc:docMk/>
          <pc:sldMk cId="2008861055" sldId="338"/>
        </pc:sldMkLst>
        <pc:spChg chg="mod">
          <ac:chgData name="Lee, Kang Pyo" userId="8fac481c-2209-415a-970e-d7714b76b6ca" providerId="ADAL" clId="{624A80E6-24D3-CF40-B4CF-E31F157A5F70}" dt="2019-03-12T12:17:58.544" v="598" actId="20577"/>
          <ac:spMkLst>
            <pc:docMk/>
            <pc:sldMk cId="2008861055" sldId="338"/>
            <ac:spMk id="5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6:10:07.036" v="812" actId="20577"/>
        <pc:sldMkLst>
          <pc:docMk/>
          <pc:sldMk cId="75612400" sldId="346"/>
        </pc:sldMkLst>
        <pc:spChg chg="mod">
          <ac:chgData name="Lee, Kang Pyo" userId="8fac481c-2209-415a-970e-d7714b76b6ca" providerId="ADAL" clId="{624A80E6-24D3-CF40-B4CF-E31F157A5F70}" dt="2019-03-13T16:10:07.036" v="812" actId="20577"/>
          <ac:spMkLst>
            <pc:docMk/>
            <pc:sldMk cId="75612400" sldId="346"/>
            <ac:spMk id="14" creationId="{00000000-0000-0000-0000-000000000000}"/>
          </ac:spMkLst>
        </pc:spChg>
      </pc:sldChg>
      <pc:sldChg chg="delSp modSp add">
        <pc:chgData name="Lee, Kang Pyo" userId="8fac481c-2209-415a-970e-d7714b76b6ca" providerId="ADAL" clId="{624A80E6-24D3-CF40-B4CF-E31F157A5F70}" dt="2019-03-13T12:00:57.594" v="761" actId="20577"/>
        <pc:sldMkLst>
          <pc:docMk/>
          <pc:sldMk cId="1090189511" sldId="398"/>
        </pc:sldMkLst>
        <pc:spChg chg="mod">
          <ac:chgData name="Lee, Kang Pyo" userId="8fac481c-2209-415a-970e-d7714b76b6ca" providerId="ADAL" clId="{624A80E6-24D3-CF40-B4CF-E31F157A5F70}" dt="2019-03-13T11:59:21.185" v="679" actId="20577"/>
          <ac:spMkLst>
            <pc:docMk/>
            <pc:sldMk cId="1090189511" sldId="398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00:57.594" v="761" actId="20577"/>
          <ac:spMkLst>
            <pc:docMk/>
            <pc:sldMk cId="1090189511" sldId="398"/>
            <ac:spMk id="4" creationId="{00000000-0000-0000-0000-000000000000}"/>
          </ac:spMkLst>
        </pc:spChg>
        <pc:spChg chg="del">
          <ac:chgData name="Lee, Kang Pyo" userId="8fac481c-2209-415a-970e-d7714b76b6ca" providerId="ADAL" clId="{624A80E6-24D3-CF40-B4CF-E31F157A5F70}" dt="2019-03-13T11:59:36.599" v="700" actId="478"/>
          <ac:spMkLst>
            <pc:docMk/>
            <pc:sldMk cId="1090189511" sldId="398"/>
            <ac:spMk id="5" creationId="{00000000-0000-0000-0000-000000000000}"/>
          </ac:spMkLst>
        </pc:spChg>
      </pc:sldChg>
    </pc:docChg>
  </pc:docChgLst>
  <pc:docChgLst>
    <pc:chgData name="Lee, Kang Pyo" userId="8fac481c-2209-415a-970e-d7714b76b6ca" providerId="ADAL" clId="{D29551C2-0C12-B84F-ABA1-0C6003C8C3D5}"/>
    <pc:docChg chg="undo custSel addSld modSld sldOrd">
      <pc:chgData name="Lee, Kang Pyo" userId="8fac481c-2209-415a-970e-d7714b76b6ca" providerId="ADAL" clId="{D29551C2-0C12-B84F-ABA1-0C6003C8C3D5}" dt="2019-05-14T02:07:35.677" v="2020" actId="20577"/>
      <pc:docMkLst>
        <pc:docMk/>
      </pc:docMkLst>
      <pc:sldChg chg="modSp">
        <pc:chgData name="Lee, Kang Pyo" userId="8fac481c-2209-415a-970e-d7714b76b6ca" providerId="ADAL" clId="{D29551C2-0C12-B84F-ABA1-0C6003C8C3D5}" dt="2019-05-14T01:51:51.390" v="1858" actId="20577"/>
        <pc:sldMkLst>
          <pc:docMk/>
          <pc:sldMk cId="1773117097" sldId="315"/>
        </pc:sldMkLst>
        <pc:spChg chg="mod">
          <ac:chgData name="Lee, Kang Pyo" userId="8fac481c-2209-415a-970e-d7714b76b6ca" providerId="ADAL" clId="{D29551C2-0C12-B84F-ABA1-0C6003C8C3D5}" dt="2019-05-14T01:50:50.734" v="1837" actId="20577"/>
          <ac:spMkLst>
            <pc:docMk/>
            <pc:sldMk cId="1773117097" sldId="315"/>
            <ac:spMk id="3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51:48.199" v="1849" actId="20577"/>
          <ac:spMkLst>
            <pc:docMk/>
            <pc:sldMk cId="1773117097" sldId="315"/>
            <ac:spMk id="8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51:51.390" v="1858" actId="20577"/>
          <ac:spMkLst>
            <pc:docMk/>
            <pc:sldMk cId="1773117097" sldId="315"/>
            <ac:spMk id="9" creationId="{00000000-0000-0000-0000-000000000000}"/>
          </ac:spMkLst>
        </pc:spChg>
      </pc:sldChg>
      <pc:sldChg chg="modSp">
        <pc:chgData name="Lee, Kang Pyo" userId="8fac481c-2209-415a-970e-d7714b76b6ca" providerId="ADAL" clId="{D29551C2-0C12-B84F-ABA1-0C6003C8C3D5}" dt="2019-05-14T01:04:38.460" v="1834" actId="20577"/>
        <pc:sldMkLst>
          <pc:docMk/>
          <pc:sldMk cId="1798488743" sldId="328"/>
        </pc:sldMkLst>
        <pc:spChg chg="mod">
          <ac:chgData name="Lee, Kang Pyo" userId="8fac481c-2209-415a-970e-d7714b76b6ca" providerId="ADAL" clId="{D29551C2-0C12-B84F-ABA1-0C6003C8C3D5}" dt="2019-05-14T01:04:38.460" v="1834" actId="20577"/>
          <ac:spMkLst>
            <pc:docMk/>
            <pc:sldMk cId="1798488743" sldId="328"/>
            <ac:spMk id="10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01:30.634" v="1799" actId="20577"/>
          <ac:spMkLst>
            <pc:docMk/>
            <pc:sldMk cId="1798488743" sldId="328"/>
            <ac:spMk id="12" creationId="{00000000-0000-0000-0000-000000000000}"/>
          </ac:spMkLst>
        </pc:spChg>
      </pc:sldChg>
      <pc:sldChg chg="modSp">
        <pc:chgData name="Lee, Kang Pyo" userId="8fac481c-2209-415a-970e-d7714b76b6ca" providerId="ADAL" clId="{D29551C2-0C12-B84F-ABA1-0C6003C8C3D5}" dt="2019-05-13T19:41:22.324" v="233" actId="400"/>
        <pc:sldMkLst>
          <pc:docMk/>
          <pc:sldMk cId="2122970627" sldId="330"/>
        </pc:sldMkLst>
        <pc:spChg chg="mod">
          <ac:chgData name="Lee, Kang Pyo" userId="8fac481c-2209-415a-970e-d7714b76b6ca" providerId="ADAL" clId="{D29551C2-0C12-B84F-ABA1-0C6003C8C3D5}" dt="2019-05-13T19:41:22.324" v="233" actId="400"/>
          <ac:spMkLst>
            <pc:docMk/>
            <pc:sldMk cId="2122970627" sldId="330"/>
            <ac:spMk id="3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3T19:44:54.042" v="328" actId="20577"/>
        <pc:sldMkLst>
          <pc:docMk/>
          <pc:sldMk cId="821458865" sldId="337"/>
        </pc:sldMkLst>
      </pc:sldChg>
      <pc:sldChg chg="modNotesTx">
        <pc:chgData name="Lee, Kang Pyo" userId="8fac481c-2209-415a-970e-d7714b76b6ca" providerId="ADAL" clId="{D29551C2-0C12-B84F-ABA1-0C6003C8C3D5}" dt="2019-05-13T19:54:36.965" v="504" actId="20577"/>
        <pc:sldMkLst>
          <pc:docMk/>
          <pc:sldMk cId="2008861055" sldId="338"/>
        </pc:sldMkLst>
      </pc:sldChg>
      <pc:sldChg chg="modNotesTx">
        <pc:chgData name="Lee, Kang Pyo" userId="8fac481c-2209-415a-970e-d7714b76b6ca" providerId="ADAL" clId="{D29551C2-0C12-B84F-ABA1-0C6003C8C3D5}" dt="2019-05-13T19:52:28.118" v="487" actId="20577"/>
        <pc:sldMkLst>
          <pc:docMk/>
          <pc:sldMk cId="2821989899" sldId="341"/>
        </pc:sldMkLst>
      </pc:sldChg>
      <pc:sldChg chg="modSp modNotesTx">
        <pc:chgData name="Lee, Kang Pyo" userId="8fac481c-2209-415a-970e-d7714b76b6ca" providerId="ADAL" clId="{D29551C2-0C12-B84F-ABA1-0C6003C8C3D5}" dt="2019-05-14T00:14:54.324" v="994" actId="20577"/>
        <pc:sldMkLst>
          <pc:docMk/>
          <pc:sldMk cId="2643436132" sldId="344"/>
        </pc:sldMkLst>
        <pc:spChg chg="mod">
          <ac:chgData name="Lee, Kang Pyo" userId="8fac481c-2209-415a-970e-d7714b76b6ca" providerId="ADAL" clId="{D29551C2-0C12-B84F-ABA1-0C6003C8C3D5}" dt="2019-05-13T21:31:54.845" v="849" actId="20577"/>
          <ac:spMkLst>
            <pc:docMk/>
            <pc:sldMk cId="2643436132" sldId="344"/>
            <ac:spMk id="4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4T00:19:03.440" v="1001" actId="20577"/>
        <pc:sldMkLst>
          <pc:docMk/>
          <pc:sldMk cId="3594716560" sldId="397"/>
        </pc:sldMkLst>
      </pc:sldChg>
      <pc:sldChg chg="modNotesTx">
        <pc:chgData name="Lee, Kang Pyo" userId="8fac481c-2209-415a-970e-d7714b76b6ca" providerId="ADAL" clId="{D29551C2-0C12-B84F-ABA1-0C6003C8C3D5}" dt="2019-05-13T20:09:02.505" v="842" actId="20577"/>
        <pc:sldMkLst>
          <pc:docMk/>
          <pc:sldMk cId="1090189511" sldId="398"/>
        </pc:sldMkLst>
      </pc:sldChg>
      <pc:sldChg chg="modNotesTx">
        <pc:chgData name="Lee, Kang Pyo" userId="8fac481c-2209-415a-970e-d7714b76b6ca" providerId="ADAL" clId="{D29551C2-0C12-B84F-ABA1-0C6003C8C3D5}" dt="2019-05-14T00:24:53.408" v="1164" actId="20577"/>
        <pc:sldMkLst>
          <pc:docMk/>
          <pc:sldMk cId="554767971" sldId="407"/>
        </pc:sldMkLst>
      </pc:sldChg>
      <pc:sldChg chg="modNotesTx">
        <pc:chgData name="Lee, Kang Pyo" userId="8fac481c-2209-415a-970e-d7714b76b6ca" providerId="ADAL" clId="{D29551C2-0C12-B84F-ABA1-0C6003C8C3D5}" dt="2019-05-14T00:32:33.483" v="1500" actId="20577"/>
        <pc:sldMkLst>
          <pc:docMk/>
          <pc:sldMk cId="3209318872" sldId="408"/>
        </pc:sldMkLst>
      </pc:sldChg>
      <pc:sldChg chg="modNotesTx">
        <pc:chgData name="Lee, Kang Pyo" userId="8fac481c-2209-415a-970e-d7714b76b6ca" providerId="ADAL" clId="{D29551C2-0C12-B84F-ABA1-0C6003C8C3D5}" dt="2019-05-14T00:35:30.714" v="1759" actId="20577"/>
        <pc:sldMkLst>
          <pc:docMk/>
          <pc:sldMk cId="2447941647" sldId="409"/>
        </pc:sldMkLst>
      </pc:sldChg>
      <pc:sldChg chg="modNotesTx">
        <pc:chgData name="Lee, Kang Pyo" userId="8fac481c-2209-415a-970e-d7714b76b6ca" providerId="ADAL" clId="{D29551C2-0C12-B84F-ABA1-0C6003C8C3D5}" dt="2019-05-14T00:47:57.446" v="1798" actId="20577"/>
        <pc:sldMkLst>
          <pc:docMk/>
          <pc:sldMk cId="365544728" sldId="410"/>
        </pc:sldMkLst>
      </pc:sldChg>
      <pc:sldChg chg="addSp modSp ord">
        <pc:chgData name="Lee, Kang Pyo" userId="8fac481c-2209-415a-970e-d7714b76b6ca" providerId="ADAL" clId="{D29551C2-0C12-B84F-ABA1-0C6003C8C3D5}" dt="2019-05-14T01:59:38.959" v="1859"/>
        <pc:sldMkLst>
          <pc:docMk/>
          <pc:sldMk cId="3389319937" sldId="412"/>
        </pc:sldMkLst>
        <pc:spChg chg="add mod">
          <ac:chgData name="Lee, Kang Pyo" userId="8fac481c-2209-415a-970e-d7714b76b6ca" providerId="ADAL" clId="{D29551C2-0C12-B84F-ABA1-0C6003C8C3D5}" dt="2019-05-10T18:56:46.460" v="66" actId="1076"/>
          <ac:spMkLst>
            <pc:docMk/>
            <pc:sldMk cId="3389319937" sldId="412"/>
            <ac:spMk id="8" creationId="{D8A4285F-9213-3D47-BC07-7395C582F352}"/>
          </ac:spMkLst>
        </pc:spChg>
        <pc:picChg chg="add mod">
          <ac:chgData name="Lee, Kang Pyo" userId="8fac481c-2209-415a-970e-d7714b76b6ca" providerId="ADAL" clId="{D29551C2-0C12-B84F-ABA1-0C6003C8C3D5}" dt="2019-05-10T18:53:59.178" v="24" actId="14100"/>
          <ac:picMkLst>
            <pc:docMk/>
            <pc:sldMk cId="3389319937" sldId="412"/>
            <ac:picMk id="4" creationId="{A279DDBE-574E-C748-BCDD-E5181A0FEA4E}"/>
          </ac:picMkLst>
        </pc:picChg>
      </pc:sldChg>
      <pc:sldChg chg="ord">
        <pc:chgData name="Lee, Kang Pyo" userId="8fac481c-2209-415a-970e-d7714b76b6ca" providerId="ADAL" clId="{D29551C2-0C12-B84F-ABA1-0C6003C8C3D5}" dt="2019-05-14T01:59:38.959" v="1859"/>
        <pc:sldMkLst>
          <pc:docMk/>
          <pc:sldMk cId="532601252" sldId="413"/>
        </pc:sldMkLst>
      </pc:sldChg>
      <pc:sldChg chg="addSp delSp modSp ord">
        <pc:chgData name="Lee, Kang Pyo" userId="8fac481c-2209-415a-970e-d7714b76b6ca" providerId="ADAL" clId="{D29551C2-0C12-B84F-ABA1-0C6003C8C3D5}" dt="2019-05-14T01:59:38.959" v="1859"/>
        <pc:sldMkLst>
          <pc:docMk/>
          <pc:sldMk cId="1900393450" sldId="414"/>
        </pc:sldMkLst>
        <pc:spChg chg="add mod">
          <ac:chgData name="Lee, Kang Pyo" userId="8fac481c-2209-415a-970e-d7714b76b6ca" providerId="ADAL" clId="{D29551C2-0C12-B84F-ABA1-0C6003C8C3D5}" dt="2019-05-10T18:56:37.797" v="64" actId="20577"/>
          <ac:spMkLst>
            <pc:docMk/>
            <pc:sldMk cId="1900393450" sldId="414"/>
            <ac:spMk id="13" creationId="{1C0E7FD4-2F27-3C4C-AC62-681D053E3809}"/>
          </ac:spMkLst>
        </pc:spChg>
        <pc:picChg chg="add del mod">
          <ac:chgData name="Lee, Kang Pyo" userId="8fac481c-2209-415a-970e-d7714b76b6ca" providerId="ADAL" clId="{D29551C2-0C12-B84F-ABA1-0C6003C8C3D5}" dt="2019-05-10T18:52:16.243" v="8" actId="478"/>
          <ac:picMkLst>
            <pc:docMk/>
            <pc:sldMk cId="1900393450" sldId="414"/>
            <ac:picMk id="4" creationId="{BD7108F8-97AB-A249-83F9-7449FDE4CB22}"/>
          </ac:picMkLst>
        </pc:picChg>
        <pc:picChg chg="add del mod">
          <ac:chgData name="Lee, Kang Pyo" userId="8fac481c-2209-415a-970e-d7714b76b6ca" providerId="ADAL" clId="{D29551C2-0C12-B84F-ABA1-0C6003C8C3D5}" dt="2019-05-10T18:55:13.374" v="25" actId="478"/>
          <ac:picMkLst>
            <pc:docMk/>
            <pc:sldMk cId="1900393450" sldId="414"/>
            <ac:picMk id="8" creationId="{4DB0AD9B-D5B9-C645-8CC3-455C73C498E4}"/>
          </ac:picMkLst>
        </pc:picChg>
        <pc:picChg chg="add del mod">
          <ac:chgData name="Lee, Kang Pyo" userId="8fac481c-2209-415a-970e-d7714b76b6ca" providerId="ADAL" clId="{D29551C2-0C12-B84F-ABA1-0C6003C8C3D5}" dt="2019-05-10T18:55:52.217" v="32" actId="478"/>
          <ac:picMkLst>
            <pc:docMk/>
            <pc:sldMk cId="1900393450" sldId="414"/>
            <ac:picMk id="10" creationId="{C689D75B-31D5-054A-95DE-398895BDE14E}"/>
          </ac:picMkLst>
        </pc:picChg>
        <pc:picChg chg="add mod">
          <ac:chgData name="Lee, Kang Pyo" userId="8fac481c-2209-415a-970e-d7714b76b6ca" providerId="ADAL" clId="{D29551C2-0C12-B84F-ABA1-0C6003C8C3D5}" dt="2019-05-10T18:56:22.013" v="60" actId="1035"/>
          <ac:picMkLst>
            <pc:docMk/>
            <pc:sldMk cId="1900393450" sldId="414"/>
            <ac:picMk id="12" creationId="{62E0063E-9F72-C043-80EF-332A9FB6FDE8}"/>
          </ac:picMkLst>
        </pc:picChg>
      </pc:sldChg>
      <pc:sldChg chg="modNotesTx">
        <pc:chgData name="Lee, Kang Pyo" userId="8fac481c-2209-415a-970e-d7714b76b6ca" providerId="ADAL" clId="{D29551C2-0C12-B84F-ABA1-0C6003C8C3D5}" dt="2019-05-14T02:07:35.677" v="2020" actId="20577"/>
        <pc:sldMkLst>
          <pc:docMk/>
          <pc:sldMk cId="4021823295" sldId="415"/>
        </pc:sldMkLst>
      </pc:sldChg>
      <pc:sldChg chg="modSp">
        <pc:chgData name="Lee, Kang Pyo" userId="8fac481c-2209-415a-970e-d7714b76b6ca" providerId="ADAL" clId="{D29551C2-0C12-B84F-ABA1-0C6003C8C3D5}" dt="2019-05-13T19:52:52.509" v="490" actId="20577"/>
        <pc:sldMkLst>
          <pc:docMk/>
          <pc:sldMk cId="2390555756" sldId="418"/>
        </pc:sldMkLst>
        <pc:spChg chg="mod">
          <ac:chgData name="Lee, Kang Pyo" userId="8fac481c-2209-415a-970e-d7714b76b6ca" providerId="ADAL" clId="{D29551C2-0C12-B84F-ABA1-0C6003C8C3D5}" dt="2019-05-13T19:52:52.509" v="490" actId="20577"/>
          <ac:spMkLst>
            <pc:docMk/>
            <pc:sldMk cId="2390555756" sldId="418"/>
            <ac:spMk id="4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3T19:58:39.362" v="506" actId="20577"/>
        <pc:sldMkLst>
          <pc:docMk/>
          <pc:sldMk cId="1256894314" sldId="419"/>
        </pc:sldMkLst>
      </pc:sldChg>
      <pc:sldChg chg="modNotesTx">
        <pc:chgData name="Lee, Kang Pyo" userId="8fac481c-2209-415a-970e-d7714b76b6ca" providerId="ADAL" clId="{D29551C2-0C12-B84F-ABA1-0C6003C8C3D5}" dt="2019-05-13T19:30:42.592" v="232" actId="20577"/>
        <pc:sldMkLst>
          <pc:docMk/>
          <pc:sldMk cId="582639668" sldId="420"/>
        </pc:sldMkLst>
      </pc:sldChg>
      <pc:sldChg chg="modNotesTx">
        <pc:chgData name="Lee, Kang Pyo" userId="8fac481c-2209-415a-970e-d7714b76b6ca" providerId="ADAL" clId="{D29551C2-0C12-B84F-ABA1-0C6003C8C3D5}" dt="2019-05-14T02:05:04.966" v="1959" actId="20577"/>
        <pc:sldMkLst>
          <pc:docMk/>
          <pc:sldMk cId="95412395" sldId="421"/>
        </pc:sldMkLst>
      </pc:sldChg>
      <pc:sldChg chg="addSp delSp modSp add">
        <pc:chgData name="Lee, Kang Pyo" userId="8fac481c-2209-415a-970e-d7714b76b6ca" providerId="ADAL" clId="{D29551C2-0C12-B84F-ABA1-0C6003C8C3D5}" dt="2019-05-14T02:03:26.468" v="1958" actId="1076"/>
        <pc:sldMkLst>
          <pc:docMk/>
          <pc:sldMk cId="881080270" sldId="424"/>
        </pc:sldMkLst>
        <pc:spChg chg="mod">
          <ac:chgData name="Lee, Kang Pyo" userId="8fac481c-2209-415a-970e-d7714b76b6ca" providerId="ADAL" clId="{D29551C2-0C12-B84F-ABA1-0C6003C8C3D5}" dt="2019-05-14T02:01:50.058" v="1863" actId="20577"/>
          <ac:spMkLst>
            <pc:docMk/>
            <pc:sldMk cId="881080270" sldId="424"/>
            <ac:spMk id="2" creationId="{00000000-0000-0000-0000-000000000000}"/>
          </ac:spMkLst>
        </pc:spChg>
        <pc:spChg chg="del mod">
          <ac:chgData name="Lee, Kang Pyo" userId="8fac481c-2209-415a-970e-d7714b76b6ca" providerId="ADAL" clId="{D29551C2-0C12-B84F-ABA1-0C6003C8C3D5}" dt="2019-05-14T02:01:46.442" v="1862" actId="478"/>
          <ac:spMkLst>
            <pc:docMk/>
            <pc:sldMk cId="881080270" sldId="424"/>
            <ac:spMk id="4" creationId="{00000000-0000-0000-0000-000000000000}"/>
          </ac:spMkLst>
        </pc:spChg>
        <pc:spChg chg="add mod">
          <ac:chgData name="Lee, Kang Pyo" userId="8fac481c-2209-415a-970e-d7714b76b6ca" providerId="ADAL" clId="{D29551C2-0C12-B84F-ABA1-0C6003C8C3D5}" dt="2019-05-14T02:03:26.468" v="1958" actId="1076"/>
          <ac:spMkLst>
            <pc:docMk/>
            <pc:sldMk cId="881080270" sldId="424"/>
            <ac:spMk id="5" creationId="{AC3D74CF-A11F-9841-B64D-2F9D756DD800}"/>
          </ac:spMkLst>
        </pc:spChg>
        <pc:spChg chg="del">
          <ac:chgData name="Lee, Kang Pyo" userId="8fac481c-2209-415a-970e-d7714b76b6ca" providerId="ADAL" clId="{D29551C2-0C12-B84F-ABA1-0C6003C8C3D5}" dt="2019-05-14T02:01:54.755" v="1864" actId="478"/>
          <ac:spMkLst>
            <pc:docMk/>
            <pc:sldMk cId="881080270" sldId="424"/>
            <ac:spMk id="6" creationId="{00000000-0000-0000-0000-000000000000}"/>
          </ac:spMkLst>
        </pc:spChg>
      </pc:sldChg>
    </pc:docChg>
  </pc:docChgLst>
  <pc:docChgLst>
    <pc:chgData name="Hendricks, Jeffrey M" userId="081fac0a-24fe-48ee-bbda-5fa83d6628fd" providerId="ADAL" clId="{F02F133F-C50E-490B-8A93-B19E72FE3FF7}"/>
    <pc:docChg chg="custSel addSld modSld modSection">
      <pc:chgData name="Hendricks, Jeffrey M" userId="081fac0a-24fe-48ee-bbda-5fa83d6628fd" providerId="ADAL" clId="{F02F133F-C50E-490B-8A93-B19E72FE3FF7}" dt="2021-05-18T01:43:20.027" v="254" actId="14100"/>
      <pc:docMkLst>
        <pc:docMk/>
      </pc:docMkLst>
      <pc:sldChg chg="modSp mod">
        <pc:chgData name="Hendricks, Jeffrey M" userId="081fac0a-24fe-48ee-bbda-5fa83d6628fd" providerId="ADAL" clId="{F02F133F-C50E-490B-8A93-B19E72FE3FF7}" dt="2021-05-18T01:40:50.235" v="249" actId="20577"/>
        <pc:sldMkLst>
          <pc:docMk/>
          <pc:sldMk cId="2008861055" sldId="338"/>
        </pc:sldMkLst>
        <pc:spChg chg="mod">
          <ac:chgData name="Hendricks, Jeffrey M" userId="081fac0a-24fe-48ee-bbda-5fa83d6628fd" providerId="ADAL" clId="{F02F133F-C50E-490B-8A93-B19E72FE3FF7}" dt="2021-05-18T01:40:50.235" v="249" actId="20577"/>
          <ac:spMkLst>
            <pc:docMk/>
            <pc:sldMk cId="2008861055" sldId="338"/>
            <ac:spMk id="4" creationId="{00000000-0000-0000-0000-000000000000}"/>
          </ac:spMkLst>
        </pc:spChg>
      </pc:sldChg>
      <pc:sldChg chg="modSp mod">
        <pc:chgData name="Hendricks, Jeffrey M" userId="081fac0a-24fe-48ee-bbda-5fa83d6628fd" providerId="ADAL" clId="{F02F133F-C50E-490B-8A93-B19E72FE3FF7}" dt="2021-05-18T01:35:23.858" v="219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F02F133F-C50E-490B-8A93-B19E72FE3FF7}" dt="2021-05-18T01:35:23.858" v="219" actId="20577"/>
          <ac:spMkLst>
            <pc:docMk/>
            <pc:sldMk cId="262431536" sldId="399"/>
            <ac:spMk id="4" creationId="{00000000-0000-0000-0000-000000000000}"/>
          </ac:spMkLst>
        </pc:spChg>
      </pc:sldChg>
      <pc:sldChg chg="addSp delSp modSp mod">
        <pc:chgData name="Hendricks, Jeffrey M" userId="081fac0a-24fe-48ee-bbda-5fa83d6628fd" providerId="ADAL" clId="{F02F133F-C50E-490B-8A93-B19E72FE3FF7}" dt="2021-05-18T01:40:18.266" v="237" actId="14100"/>
        <pc:sldMkLst>
          <pc:docMk/>
          <pc:sldMk cId="923678994" sldId="421"/>
        </pc:sldMkLst>
        <pc:spChg chg="mod">
          <ac:chgData name="Hendricks, Jeffrey M" userId="081fac0a-24fe-48ee-bbda-5fa83d6628fd" providerId="ADAL" clId="{F02F133F-C50E-490B-8A93-B19E72FE3FF7}" dt="2021-05-18T01:40:18.266" v="237" actId="14100"/>
          <ac:spMkLst>
            <pc:docMk/>
            <pc:sldMk cId="923678994" sldId="421"/>
            <ac:spMk id="2" creationId="{00000000-0000-0000-0000-000000000000}"/>
          </ac:spMkLst>
        </pc:spChg>
        <pc:spChg chg="del mod">
          <ac:chgData name="Hendricks, Jeffrey M" userId="081fac0a-24fe-48ee-bbda-5fa83d6628fd" providerId="ADAL" clId="{F02F133F-C50E-490B-8A93-B19E72FE3FF7}" dt="2021-05-18T01:39:27.221" v="221" actId="478"/>
          <ac:spMkLst>
            <pc:docMk/>
            <pc:sldMk cId="923678994" sldId="421"/>
            <ac:spMk id="4" creationId="{00000000-0000-0000-0000-000000000000}"/>
          </ac:spMkLst>
        </pc:spChg>
        <pc:picChg chg="add mod">
          <ac:chgData name="Hendricks, Jeffrey M" userId="081fac0a-24fe-48ee-bbda-5fa83d6628fd" providerId="ADAL" clId="{F02F133F-C50E-490B-8A93-B19E72FE3FF7}" dt="2021-05-18T01:39:54.642" v="224" actId="14100"/>
          <ac:picMkLst>
            <pc:docMk/>
            <pc:sldMk cId="923678994" sldId="421"/>
            <ac:picMk id="5" creationId="{0DB1B22F-D82C-43BA-B427-3FE1DC63D6C9}"/>
          </ac:picMkLst>
        </pc:picChg>
      </pc:sldChg>
      <pc:sldChg chg="addSp delSp modSp add mod">
        <pc:chgData name="Hendricks, Jeffrey M" userId="081fac0a-24fe-48ee-bbda-5fa83d6628fd" providerId="ADAL" clId="{F02F133F-C50E-490B-8A93-B19E72FE3FF7}" dt="2021-05-18T01:43:20.027" v="254" actId="14100"/>
        <pc:sldMkLst>
          <pc:docMk/>
          <pc:sldMk cId="986834340" sldId="422"/>
        </pc:sldMkLst>
        <pc:spChg chg="del">
          <ac:chgData name="Hendricks, Jeffrey M" userId="081fac0a-24fe-48ee-bbda-5fa83d6628fd" providerId="ADAL" clId="{F02F133F-C50E-490B-8A93-B19E72FE3FF7}" dt="2021-05-18T01:42:53.467" v="251" actId="478"/>
          <ac:spMkLst>
            <pc:docMk/>
            <pc:sldMk cId="986834340" sldId="422"/>
            <ac:spMk id="4" creationId="{00000000-0000-0000-0000-000000000000}"/>
          </ac:spMkLst>
        </pc:spChg>
        <pc:picChg chg="add mod">
          <ac:chgData name="Hendricks, Jeffrey M" userId="081fac0a-24fe-48ee-bbda-5fa83d6628fd" providerId="ADAL" clId="{F02F133F-C50E-490B-8A93-B19E72FE3FF7}" dt="2021-05-18T01:43:20.027" v="254" actId="14100"/>
          <ac:picMkLst>
            <pc:docMk/>
            <pc:sldMk cId="986834340" sldId="422"/>
            <ac:picMk id="5" creationId="{FA39FDCD-FCD4-4E6C-B77D-420C63F6DFEB}"/>
          </ac:picMkLst>
        </pc:picChg>
      </pc:sldChg>
    </pc:docChg>
  </pc:docChgLst>
  <pc:docChgLst>
    <pc:chgData name="Hendricks, Jeffrey M" userId="081fac0a-24fe-48ee-bbda-5fa83d6628fd" providerId="ADAL" clId="{A9C86D93-9C1E-4EC3-B2B9-D573E935E8CE}"/>
    <pc:docChg chg="undo custSel delSld modSld modSection">
      <pc:chgData name="Hendricks, Jeffrey M" userId="081fac0a-24fe-48ee-bbda-5fa83d6628fd" providerId="ADAL" clId="{A9C86D93-9C1E-4EC3-B2B9-D573E935E8CE}" dt="2021-05-25T01:52:17.009" v="192" actId="47"/>
      <pc:docMkLst>
        <pc:docMk/>
      </pc:docMkLst>
      <pc:sldChg chg="del">
        <pc:chgData name="Hendricks, Jeffrey M" userId="081fac0a-24fe-48ee-bbda-5fa83d6628fd" providerId="ADAL" clId="{A9C86D93-9C1E-4EC3-B2B9-D573E935E8CE}" dt="2021-05-25T01:52:14.359" v="190" actId="47"/>
        <pc:sldMkLst>
          <pc:docMk/>
          <pc:sldMk cId="2008861055" sldId="338"/>
        </pc:sldMkLst>
      </pc:sldChg>
      <pc:sldChg chg="modSp mod">
        <pc:chgData name="Hendricks, Jeffrey M" userId="081fac0a-24fe-48ee-bbda-5fa83d6628fd" providerId="ADAL" clId="{A9C86D93-9C1E-4EC3-B2B9-D573E935E8CE}" dt="2021-05-25T01:52:01.175" v="189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A9C86D93-9C1E-4EC3-B2B9-D573E935E8CE}" dt="2021-05-25T01:52:01.175" v="189" actId="20577"/>
          <ac:spMkLst>
            <pc:docMk/>
            <pc:sldMk cId="262431536" sldId="399"/>
            <ac:spMk id="4" creationId="{00000000-0000-0000-0000-000000000000}"/>
          </ac:spMkLst>
        </pc:spChg>
      </pc:sldChg>
      <pc:sldChg chg="del">
        <pc:chgData name="Hendricks, Jeffrey M" userId="081fac0a-24fe-48ee-bbda-5fa83d6628fd" providerId="ADAL" clId="{A9C86D93-9C1E-4EC3-B2B9-D573E935E8CE}" dt="2021-05-25T01:52:17.009" v="192" actId="47"/>
        <pc:sldMkLst>
          <pc:docMk/>
          <pc:sldMk cId="923678994" sldId="421"/>
        </pc:sldMkLst>
      </pc:sldChg>
      <pc:sldChg chg="del">
        <pc:chgData name="Hendricks, Jeffrey M" userId="081fac0a-24fe-48ee-bbda-5fa83d6628fd" providerId="ADAL" clId="{A9C86D93-9C1E-4EC3-B2B9-D573E935E8CE}" dt="2021-05-25T01:52:15.992" v="191" actId="47"/>
        <pc:sldMkLst>
          <pc:docMk/>
          <pc:sldMk cId="986834340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000F-5ED4-4544-AB3C-AEEA7625732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2970-779F-4649-B090-C37772CF2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01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8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E2E5F-3C19-42EB-B442-E1C0D8CD819C}"/>
              </a:ext>
            </a:extLst>
          </p:cNvPr>
          <p:cNvSpPr/>
          <p:nvPr userDrawn="1"/>
        </p:nvSpPr>
        <p:spPr>
          <a:xfrm>
            <a:off x="0" y="-7315"/>
            <a:ext cx="12192000" cy="1155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Shape 6">
            <a:extLst>
              <a:ext uri="{FF2B5EF4-FFF2-40B4-BE49-F238E27FC236}">
                <a16:creationId xmlns:a16="http://schemas.microsoft.com/office/drawing/2014/main" id="{632873E4-5950-42A8-B32B-3E13E82095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3297" b="3297"/>
          <a:stretch/>
        </p:blipFill>
        <p:spPr>
          <a:xfrm>
            <a:off x="0" y="-731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DB6DC7-476D-4128-B8FE-D754A25A9236}"/>
              </a:ext>
            </a:extLst>
          </p:cNvPr>
          <p:cNvSpPr txBox="1">
            <a:spLocks/>
          </p:cNvSpPr>
          <p:nvPr userDrawn="1"/>
        </p:nvSpPr>
        <p:spPr>
          <a:xfrm>
            <a:off x="11512238" y="6474311"/>
            <a:ext cx="7346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589C79B-E666-4246-BF1C-4ABCEBF454FD}" type="slidenum">
              <a:rPr lang="en-US" smtClean="0">
                <a:solidFill>
                  <a:schemeClr val="tx2">
                    <a:lumMod val="50000"/>
                  </a:schemeClr>
                </a:solidFill>
              </a:rPr>
              <a:pPr algn="ctr"/>
              <a:t>‹#›</a:t>
            </a:fld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53DBE-B220-4232-96A5-069818BA2087}"/>
              </a:ext>
            </a:extLst>
          </p:cNvPr>
          <p:cNvSpPr/>
          <p:nvPr userDrawn="1"/>
        </p:nvSpPr>
        <p:spPr>
          <a:xfrm>
            <a:off x="0" y="-7315"/>
            <a:ext cx="12192000" cy="1155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Shape 6">
            <a:extLst>
              <a:ext uri="{FF2B5EF4-FFF2-40B4-BE49-F238E27FC236}">
                <a16:creationId xmlns:a16="http://schemas.microsoft.com/office/drawing/2014/main" id="{B52E5859-758F-4FEF-B1F0-96CEBBF07381}"/>
              </a:ext>
            </a:extLst>
          </p:cNvPr>
          <p:cNvPicPr preferRelativeResize="0"/>
          <p:nvPr userDrawn="1"/>
        </p:nvPicPr>
        <p:blipFill rotWithShape="1">
          <a:blip r:embed="rId23">
            <a:alphaModFix/>
          </a:blip>
          <a:srcRect r="3297" b="32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09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562216-2907-4BF5-9503-F995B87A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4672"/>
            <a:ext cx="2933466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0646" y="804671"/>
            <a:ext cx="7085145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Quiz 2: 5:50-6:15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Training Networks Discussion</a:t>
            </a:r>
          </a:p>
          <a:p>
            <a:pPr marL="1371600" lvl="2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Learning Rate, SGD, Backprop</a:t>
            </a:r>
          </a:p>
          <a:p>
            <a:pPr marL="1371600" lvl="2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Hyperparameter tuning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Break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Intermediate Net in Python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Dense Network Experiments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26243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Hendricks, Jeffrey M</dc:creator>
  <cp:lastModifiedBy>Hendricks, Jeffrey M</cp:lastModifiedBy>
  <cp:revision>1</cp:revision>
  <dcterms:created xsi:type="dcterms:W3CDTF">2021-01-25T21:56:38Z</dcterms:created>
  <dcterms:modified xsi:type="dcterms:W3CDTF">2021-06-01T20:52:19Z</dcterms:modified>
</cp:coreProperties>
</file>