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99" r:id="rId2"/>
    <p:sldId id="338" r:id="rId3"/>
    <p:sldId id="422" r:id="rId4"/>
    <p:sldId id="42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4091B364-07C8-49DA-A2FB-400B05D31604}">
          <p14:sldIdLst>
            <p14:sldId id="399"/>
            <p14:sldId id="338"/>
            <p14:sldId id="422"/>
            <p14:sldId id="4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7" autoAdjust="0"/>
    <p:restoredTop sz="71871" autoAdjust="0"/>
  </p:normalViewPr>
  <p:slideViewPr>
    <p:cSldViewPr snapToGrid="0">
      <p:cViewPr varScale="1">
        <p:scale>
          <a:sx n="82" d="100"/>
          <a:sy n="82" d="100"/>
        </p:scale>
        <p:origin x="1170" y="72"/>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ricks, Jeffrey M" userId="081fac0a-24fe-48ee-bbda-5fa83d6628fd" providerId="ADAL" clId="{603144DC-59C6-4648-A802-F340BBE4D27E}"/>
    <pc:docChg chg="undo custSel mod addSld delSld modSld modSection">
      <pc:chgData name="Hendricks, Jeffrey M" userId="081fac0a-24fe-48ee-bbda-5fa83d6628fd" providerId="ADAL" clId="{603144DC-59C6-4648-A802-F340BBE4D27E}" dt="2021-01-25T21:58:50.558" v="514" actId="2696"/>
      <pc:docMkLst>
        <pc:docMk/>
      </pc:docMkLst>
      <pc:sldChg chg="del">
        <pc:chgData name="Hendricks, Jeffrey M" userId="081fac0a-24fe-48ee-bbda-5fa83d6628fd" providerId="ADAL" clId="{603144DC-59C6-4648-A802-F340BBE4D27E}" dt="2021-01-25T21:32:45.978" v="18" actId="2696"/>
        <pc:sldMkLst>
          <pc:docMk/>
          <pc:sldMk cId="821458865" sldId="337"/>
        </pc:sldMkLst>
      </pc:sldChg>
      <pc:sldChg chg="addSp delSp modSp mod setBg setClrOvrMap">
        <pc:chgData name="Hendricks, Jeffrey M" userId="081fac0a-24fe-48ee-bbda-5fa83d6628fd" providerId="ADAL" clId="{603144DC-59C6-4648-A802-F340BBE4D27E}" dt="2021-01-25T21:40:11.461" v="250" actId="20577"/>
        <pc:sldMkLst>
          <pc:docMk/>
          <pc:sldMk cId="2008861055" sldId="338"/>
        </pc:sldMkLst>
        <pc:spChg chg="mod">
          <ac:chgData name="Hendricks, Jeffrey M" userId="081fac0a-24fe-48ee-bbda-5fa83d6628fd" providerId="ADAL" clId="{603144DC-59C6-4648-A802-F340BBE4D27E}" dt="2021-01-25T21:40:11.461" v="250" actId="20577"/>
          <ac:spMkLst>
            <pc:docMk/>
            <pc:sldMk cId="2008861055" sldId="338"/>
            <ac:spMk id="2" creationId="{00000000-0000-0000-0000-000000000000}"/>
          </ac:spMkLst>
        </pc:spChg>
        <pc:spChg chg="mod">
          <ac:chgData name="Hendricks, Jeffrey M" userId="081fac0a-24fe-48ee-bbda-5fa83d6628fd" providerId="ADAL" clId="{603144DC-59C6-4648-A802-F340BBE4D27E}" dt="2021-01-25T21:39:59.528" v="243" actId="27636"/>
          <ac:spMkLst>
            <pc:docMk/>
            <pc:sldMk cId="2008861055" sldId="338"/>
            <ac:spMk id="4" creationId="{00000000-0000-0000-0000-000000000000}"/>
          </ac:spMkLst>
        </pc:spChg>
        <pc:spChg chg="del">
          <ac:chgData name="Hendricks, Jeffrey M" userId="081fac0a-24fe-48ee-bbda-5fa83d6628fd" providerId="ADAL" clId="{603144DC-59C6-4648-A802-F340BBE4D27E}" dt="2021-01-25T21:38:00.694" v="209" actId="26606"/>
          <ac:spMkLst>
            <pc:docMk/>
            <pc:sldMk cId="2008861055" sldId="338"/>
            <ac:spMk id="9" creationId="{923E8915-D2AA-4327-A45A-972C3CA9574B}"/>
          </ac:spMkLst>
        </pc:spChg>
        <pc:spChg chg="del">
          <ac:chgData name="Hendricks, Jeffrey M" userId="081fac0a-24fe-48ee-bbda-5fa83d6628fd" providerId="ADAL" clId="{603144DC-59C6-4648-A802-F340BBE4D27E}" dt="2021-01-25T21:38:00.694" v="209" actId="26606"/>
          <ac:spMkLst>
            <pc:docMk/>
            <pc:sldMk cId="2008861055" sldId="338"/>
            <ac:spMk id="11" creationId="{8302FC3C-9804-4950-B721-5FD704BA6065}"/>
          </ac:spMkLst>
        </pc:spChg>
        <pc:spChg chg="del">
          <ac:chgData name="Hendricks, Jeffrey M" userId="081fac0a-24fe-48ee-bbda-5fa83d6628fd" providerId="ADAL" clId="{603144DC-59C6-4648-A802-F340BBE4D27E}" dt="2021-01-25T21:38:00.694" v="209" actId="26606"/>
          <ac:spMkLst>
            <pc:docMk/>
            <pc:sldMk cId="2008861055" sldId="338"/>
            <ac:spMk id="17" creationId="{F3798573-F27B-47EB-8EA4-7EE34954C2D6}"/>
          </ac:spMkLst>
        </pc:spChg>
        <pc:spChg chg="add">
          <ac:chgData name="Hendricks, Jeffrey M" userId="081fac0a-24fe-48ee-bbda-5fa83d6628fd" providerId="ADAL" clId="{603144DC-59C6-4648-A802-F340BBE4D27E}" dt="2021-01-25T21:38:00.694" v="209" actId="26606"/>
          <ac:spMkLst>
            <pc:docMk/>
            <pc:sldMk cId="2008861055" sldId="338"/>
            <ac:spMk id="22" creationId="{74CD14DB-BB81-479F-A1FC-1C75640E9F84}"/>
          </ac:spMkLst>
        </pc:spChg>
        <pc:spChg chg="add">
          <ac:chgData name="Hendricks, Jeffrey M" userId="081fac0a-24fe-48ee-bbda-5fa83d6628fd" providerId="ADAL" clId="{603144DC-59C6-4648-A802-F340BBE4D27E}" dt="2021-01-25T21:38:00.694" v="209" actId="26606"/>
          <ac:spMkLst>
            <pc:docMk/>
            <pc:sldMk cId="2008861055" sldId="338"/>
            <ac:spMk id="24" creationId="{C943A91B-7CA7-4592-A975-73B1BF8C4C74}"/>
          </ac:spMkLst>
        </pc:spChg>
        <pc:spChg chg="add">
          <ac:chgData name="Hendricks, Jeffrey M" userId="081fac0a-24fe-48ee-bbda-5fa83d6628fd" providerId="ADAL" clId="{603144DC-59C6-4648-A802-F340BBE4D27E}" dt="2021-01-25T21:38:00.694" v="209" actId="26606"/>
          <ac:spMkLst>
            <pc:docMk/>
            <pc:sldMk cId="2008861055" sldId="338"/>
            <ac:spMk id="26" creationId="{EC471314-E46A-414B-8D91-74880E84F187}"/>
          </ac:spMkLst>
        </pc:spChg>
        <pc:spChg chg="add">
          <ac:chgData name="Hendricks, Jeffrey M" userId="081fac0a-24fe-48ee-bbda-5fa83d6628fd" providerId="ADAL" clId="{603144DC-59C6-4648-A802-F340BBE4D27E}" dt="2021-01-25T21:38:00.694" v="209" actId="26606"/>
          <ac:spMkLst>
            <pc:docMk/>
            <pc:sldMk cId="2008861055" sldId="338"/>
            <ac:spMk id="28" creationId="{6A681326-1C9D-44A3-A627-3871BDAE4127}"/>
          </ac:spMkLst>
        </pc:spChg>
        <pc:picChg chg="del">
          <ac:chgData name="Hendricks, Jeffrey M" userId="081fac0a-24fe-48ee-bbda-5fa83d6628fd" providerId="ADAL" clId="{603144DC-59C6-4648-A802-F340BBE4D27E}" dt="2021-01-25T21:38:00.694" v="209" actId="26606"/>
          <ac:picMkLst>
            <pc:docMk/>
            <pc:sldMk cId="2008861055" sldId="338"/>
            <ac:picMk id="15" creationId="{3BC6EBB2-9BDC-4075-BA6B-43A9FBF9C86C}"/>
          </ac:picMkLst>
        </pc:picChg>
        <pc:cxnChg chg="del">
          <ac:chgData name="Hendricks, Jeffrey M" userId="081fac0a-24fe-48ee-bbda-5fa83d6628fd" providerId="ADAL" clId="{603144DC-59C6-4648-A802-F340BBE4D27E}" dt="2021-01-25T21:38:00.694" v="209" actId="26606"/>
          <ac:cxnSpMkLst>
            <pc:docMk/>
            <pc:sldMk cId="2008861055" sldId="338"/>
            <ac:cxnSpMk id="13" creationId="{6B9695BD-ECF6-49CA-8877-8C493193C65D}"/>
          </ac:cxnSpMkLst>
        </pc:cxnChg>
      </pc:sldChg>
      <pc:sldChg chg="addSp delSp modSp mod">
        <pc:chgData name="Hendricks, Jeffrey M" userId="081fac0a-24fe-48ee-bbda-5fa83d6628fd" providerId="ADAL" clId="{603144DC-59C6-4648-A802-F340BBE4D27E}" dt="2021-01-25T21:36:27.894" v="159" actId="14100"/>
        <pc:sldMkLst>
          <pc:docMk/>
          <pc:sldMk cId="262431536" sldId="399"/>
        </pc:sldMkLst>
        <pc:spChg chg="del mod">
          <ac:chgData name="Hendricks, Jeffrey M" userId="081fac0a-24fe-48ee-bbda-5fa83d6628fd" providerId="ADAL" clId="{603144DC-59C6-4648-A802-F340BBE4D27E}" dt="2021-01-25T21:34:39.128" v="130" actId="478"/>
          <ac:spMkLst>
            <pc:docMk/>
            <pc:sldMk cId="262431536" sldId="399"/>
            <ac:spMk id="2" creationId="{00000000-0000-0000-0000-000000000000}"/>
          </ac:spMkLst>
        </pc:spChg>
        <pc:spChg chg="mod ord">
          <ac:chgData name="Hendricks, Jeffrey M" userId="081fac0a-24fe-48ee-bbda-5fa83d6628fd" providerId="ADAL" clId="{603144DC-59C6-4648-A802-F340BBE4D27E}" dt="2021-01-25T21:36:27.894" v="159" actId="14100"/>
          <ac:spMkLst>
            <pc:docMk/>
            <pc:sldMk cId="262431536" sldId="399"/>
            <ac:spMk id="4" creationId="{00000000-0000-0000-0000-000000000000}"/>
          </ac:spMkLst>
        </pc:spChg>
        <pc:spChg chg="add mod">
          <ac:chgData name="Hendricks, Jeffrey M" userId="081fac0a-24fe-48ee-bbda-5fa83d6628fd" providerId="ADAL" clId="{603144DC-59C6-4648-A802-F340BBE4D27E}" dt="2021-01-25T21:36:21.268" v="157" actId="14100"/>
          <ac:spMkLst>
            <pc:docMk/>
            <pc:sldMk cId="262431536" sldId="399"/>
            <ac:spMk id="5" creationId="{CE562216-2907-4BF5-9503-F995B87AFA09}"/>
          </ac:spMkLst>
        </pc:spChg>
        <pc:spChg chg="del">
          <ac:chgData name="Hendricks, Jeffrey M" userId="081fac0a-24fe-48ee-bbda-5fa83d6628fd" providerId="ADAL" clId="{603144DC-59C6-4648-A802-F340BBE4D27E}" dt="2021-01-25T21:35:41.428" v="151" actId="26606"/>
          <ac:spMkLst>
            <pc:docMk/>
            <pc:sldMk cId="262431536" sldId="399"/>
            <ac:spMk id="20" creationId="{923E8915-D2AA-4327-A45A-972C3CA9574B}"/>
          </ac:spMkLst>
        </pc:spChg>
        <pc:spChg chg="del">
          <ac:chgData name="Hendricks, Jeffrey M" userId="081fac0a-24fe-48ee-bbda-5fa83d6628fd" providerId="ADAL" clId="{603144DC-59C6-4648-A802-F340BBE4D27E}" dt="2021-01-25T21:35:41.428" v="151" actId="26606"/>
          <ac:spMkLst>
            <pc:docMk/>
            <pc:sldMk cId="262431536" sldId="399"/>
            <ac:spMk id="22" creationId="{8302FC3C-9804-4950-B721-5FD704BA6065}"/>
          </ac:spMkLst>
        </pc:spChg>
        <pc:spChg chg="del">
          <ac:chgData name="Hendricks, Jeffrey M" userId="081fac0a-24fe-48ee-bbda-5fa83d6628fd" providerId="ADAL" clId="{603144DC-59C6-4648-A802-F340BBE4D27E}" dt="2021-01-25T21:35:41.428" v="151" actId="26606"/>
          <ac:spMkLst>
            <pc:docMk/>
            <pc:sldMk cId="262431536" sldId="399"/>
            <ac:spMk id="28" creationId="{F3798573-F27B-47EB-8EA4-7EE34954C2D6}"/>
          </ac:spMkLst>
        </pc:spChg>
        <pc:spChg chg="add">
          <ac:chgData name="Hendricks, Jeffrey M" userId="081fac0a-24fe-48ee-bbda-5fa83d6628fd" providerId="ADAL" clId="{603144DC-59C6-4648-A802-F340BBE4D27E}" dt="2021-01-25T21:35:41.428" v="151" actId="26606"/>
          <ac:spMkLst>
            <pc:docMk/>
            <pc:sldMk cId="262431536" sldId="399"/>
            <ac:spMk id="33" creationId="{923E8915-D2AA-4327-A45A-972C3CA9574B}"/>
          </ac:spMkLst>
        </pc:spChg>
        <pc:spChg chg="add">
          <ac:chgData name="Hendricks, Jeffrey M" userId="081fac0a-24fe-48ee-bbda-5fa83d6628fd" providerId="ADAL" clId="{603144DC-59C6-4648-A802-F340BBE4D27E}" dt="2021-01-25T21:35:41.428" v="151" actId="26606"/>
          <ac:spMkLst>
            <pc:docMk/>
            <pc:sldMk cId="262431536" sldId="399"/>
            <ac:spMk id="35" creationId="{8302FC3C-9804-4950-B721-5FD704BA6065}"/>
          </ac:spMkLst>
        </pc:spChg>
        <pc:spChg chg="add">
          <ac:chgData name="Hendricks, Jeffrey M" userId="081fac0a-24fe-48ee-bbda-5fa83d6628fd" providerId="ADAL" clId="{603144DC-59C6-4648-A802-F340BBE4D27E}" dt="2021-01-25T21:35:41.428" v="151" actId="26606"/>
          <ac:spMkLst>
            <pc:docMk/>
            <pc:sldMk cId="262431536" sldId="399"/>
            <ac:spMk id="41" creationId="{F3798573-F27B-47EB-8EA4-7EE34954C2D6}"/>
          </ac:spMkLst>
        </pc:spChg>
        <pc:picChg chg="del">
          <ac:chgData name="Hendricks, Jeffrey M" userId="081fac0a-24fe-48ee-bbda-5fa83d6628fd" providerId="ADAL" clId="{603144DC-59C6-4648-A802-F340BBE4D27E}" dt="2021-01-25T21:35:41.428" v="151" actId="26606"/>
          <ac:picMkLst>
            <pc:docMk/>
            <pc:sldMk cId="262431536" sldId="399"/>
            <ac:picMk id="26" creationId="{3BC6EBB2-9BDC-4075-BA6B-43A9FBF9C86C}"/>
          </ac:picMkLst>
        </pc:picChg>
        <pc:picChg chg="add">
          <ac:chgData name="Hendricks, Jeffrey M" userId="081fac0a-24fe-48ee-bbda-5fa83d6628fd" providerId="ADAL" clId="{603144DC-59C6-4648-A802-F340BBE4D27E}" dt="2021-01-25T21:35:41.428" v="151" actId="26606"/>
          <ac:picMkLst>
            <pc:docMk/>
            <pc:sldMk cId="262431536" sldId="399"/>
            <ac:picMk id="39" creationId="{3BC6EBB2-9BDC-4075-BA6B-43A9FBF9C86C}"/>
          </ac:picMkLst>
        </pc:picChg>
        <pc:cxnChg chg="del">
          <ac:chgData name="Hendricks, Jeffrey M" userId="081fac0a-24fe-48ee-bbda-5fa83d6628fd" providerId="ADAL" clId="{603144DC-59C6-4648-A802-F340BBE4D27E}" dt="2021-01-25T21:35:41.428" v="151" actId="26606"/>
          <ac:cxnSpMkLst>
            <pc:docMk/>
            <pc:sldMk cId="262431536" sldId="399"/>
            <ac:cxnSpMk id="24" creationId="{6B9695BD-ECF6-49CA-8877-8C493193C65D}"/>
          </ac:cxnSpMkLst>
        </pc:cxnChg>
        <pc:cxnChg chg="add">
          <ac:chgData name="Hendricks, Jeffrey M" userId="081fac0a-24fe-48ee-bbda-5fa83d6628fd" providerId="ADAL" clId="{603144DC-59C6-4648-A802-F340BBE4D27E}" dt="2021-01-25T21:35:41.428" v="151" actId="26606"/>
          <ac:cxnSpMkLst>
            <pc:docMk/>
            <pc:sldMk cId="262431536" sldId="399"/>
            <ac:cxnSpMk id="37" creationId="{6B9695BD-ECF6-49CA-8877-8C493193C65D}"/>
          </ac:cxnSpMkLst>
        </pc:cxnChg>
      </pc:sldChg>
      <pc:sldChg chg="del">
        <pc:chgData name="Hendricks, Jeffrey M" userId="081fac0a-24fe-48ee-bbda-5fa83d6628fd" providerId="ADAL" clId="{603144DC-59C6-4648-A802-F340BBE4D27E}" dt="2021-01-25T21:43:14.239" v="486" actId="47"/>
        <pc:sldMkLst>
          <pc:docMk/>
          <pc:sldMk cId="3456812043" sldId="406"/>
        </pc:sldMkLst>
      </pc:sldChg>
      <pc:sldChg chg="del">
        <pc:chgData name="Hendricks, Jeffrey M" userId="081fac0a-24fe-48ee-bbda-5fa83d6628fd" providerId="ADAL" clId="{603144DC-59C6-4648-A802-F340BBE4D27E}" dt="2021-01-25T21:33:02.378" v="19" actId="2696"/>
        <pc:sldMkLst>
          <pc:docMk/>
          <pc:sldMk cId="2390555756" sldId="418"/>
        </pc:sldMkLst>
      </pc:sldChg>
      <pc:sldChg chg="addSp delSp modSp del mod">
        <pc:chgData name="Hendricks, Jeffrey M" userId="081fac0a-24fe-48ee-bbda-5fa83d6628fd" providerId="ADAL" clId="{603144DC-59C6-4648-A802-F340BBE4D27E}" dt="2021-01-25T21:58:50.558" v="514" actId="2696"/>
        <pc:sldMkLst>
          <pc:docMk/>
          <pc:sldMk cId="582639668" sldId="420"/>
        </pc:sldMkLst>
        <pc:spChg chg="mod">
          <ac:chgData name="Hendricks, Jeffrey M" userId="081fac0a-24fe-48ee-bbda-5fa83d6628fd" providerId="ADAL" clId="{603144DC-59C6-4648-A802-F340BBE4D27E}" dt="2021-01-25T21:32:27.961" v="15" actId="20577"/>
          <ac:spMkLst>
            <pc:docMk/>
            <pc:sldMk cId="582639668" sldId="420"/>
            <ac:spMk id="2" creationId="{00000000-0000-0000-0000-000000000000}"/>
          </ac:spMkLst>
        </pc:spChg>
        <pc:spChg chg="del mod">
          <ac:chgData name="Hendricks, Jeffrey M" userId="081fac0a-24fe-48ee-bbda-5fa83d6628fd" providerId="ADAL" clId="{603144DC-59C6-4648-A802-F340BBE4D27E}" dt="2021-01-25T21:32:37.645" v="17" actId="478"/>
          <ac:spMkLst>
            <pc:docMk/>
            <pc:sldMk cId="582639668" sldId="420"/>
            <ac:spMk id="3" creationId="{00000000-0000-0000-0000-000000000000}"/>
          </ac:spMkLst>
        </pc:spChg>
        <pc:spChg chg="add mod">
          <ac:chgData name="Hendricks, Jeffrey M" userId="081fac0a-24fe-48ee-bbda-5fa83d6628fd" providerId="ADAL" clId="{603144DC-59C6-4648-A802-F340BBE4D27E}" dt="2021-01-25T21:32:37.645" v="17" actId="478"/>
          <ac:spMkLst>
            <pc:docMk/>
            <pc:sldMk cId="582639668" sldId="420"/>
            <ac:spMk id="5" creationId="{DB47D6E5-9082-4970-AF22-C73A56A07B22}"/>
          </ac:spMkLst>
        </pc:spChg>
      </pc:sldChg>
      <pc:sldChg chg="addSp delSp modSp add mod setBg">
        <pc:chgData name="Hendricks, Jeffrey M" userId="081fac0a-24fe-48ee-bbda-5fa83d6628fd" providerId="ADAL" clId="{603144DC-59C6-4648-A802-F340BBE4D27E}" dt="2021-01-25T21:57:38.626" v="513" actId="207"/>
        <pc:sldMkLst>
          <pc:docMk/>
          <pc:sldMk cId="923678994" sldId="421"/>
        </pc:sldMkLst>
        <pc:spChg chg="mod">
          <ac:chgData name="Hendricks, Jeffrey M" userId="081fac0a-24fe-48ee-bbda-5fa83d6628fd" providerId="ADAL" clId="{603144DC-59C6-4648-A802-F340BBE4D27E}" dt="2021-01-25T21:56:38.294" v="511" actId="26606"/>
          <ac:spMkLst>
            <pc:docMk/>
            <pc:sldMk cId="923678994" sldId="421"/>
            <ac:spMk id="2" creationId="{00000000-0000-0000-0000-000000000000}"/>
          </ac:spMkLst>
        </pc:spChg>
        <pc:spChg chg="mod">
          <ac:chgData name="Hendricks, Jeffrey M" userId="081fac0a-24fe-48ee-bbda-5fa83d6628fd" providerId="ADAL" clId="{603144DC-59C6-4648-A802-F340BBE4D27E}" dt="2021-01-25T21:57:38.626" v="513" actId="207"/>
          <ac:spMkLst>
            <pc:docMk/>
            <pc:sldMk cId="923678994" sldId="421"/>
            <ac:spMk id="4" creationId="{00000000-0000-0000-0000-000000000000}"/>
          </ac:spMkLst>
        </pc:spChg>
        <pc:spChg chg="add del">
          <ac:chgData name="Hendricks, Jeffrey M" userId="081fac0a-24fe-48ee-bbda-5fa83d6628fd" providerId="ADAL" clId="{603144DC-59C6-4648-A802-F340BBE4D27E}" dt="2021-01-25T21:56:38.294" v="512" actId="26606"/>
          <ac:spMkLst>
            <pc:docMk/>
            <pc:sldMk cId="923678994" sldId="421"/>
            <ac:spMk id="22" creationId="{74CD14DB-BB81-479F-A1FC-1C75640E9F84}"/>
          </ac:spMkLst>
        </pc:spChg>
        <pc:spChg chg="add del">
          <ac:chgData name="Hendricks, Jeffrey M" userId="081fac0a-24fe-48ee-bbda-5fa83d6628fd" providerId="ADAL" clId="{603144DC-59C6-4648-A802-F340BBE4D27E}" dt="2021-01-25T21:56:38.294" v="512" actId="26606"/>
          <ac:spMkLst>
            <pc:docMk/>
            <pc:sldMk cId="923678994" sldId="421"/>
            <ac:spMk id="24" creationId="{C943A91B-7CA7-4592-A975-73B1BF8C4C74}"/>
          </ac:spMkLst>
        </pc:spChg>
        <pc:spChg chg="add del">
          <ac:chgData name="Hendricks, Jeffrey M" userId="081fac0a-24fe-48ee-bbda-5fa83d6628fd" providerId="ADAL" clId="{603144DC-59C6-4648-A802-F340BBE4D27E}" dt="2021-01-25T21:56:38.294" v="512" actId="26606"/>
          <ac:spMkLst>
            <pc:docMk/>
            <pc:sldMk cId="923678994" sldId="421"/>
            <ac:spMk id="26" creationId="{EC471314-E46A-414B-8D91-74880E84F187}"/>
          </ac:spMkLst>
        </pc:spChg>
        <pc:spChg chg="add del">
          <ac:chgData name="Hendricks, Jeffrey M" userId="081fac0a-24fe-48ee-bbda-5fa83d6628fd" providerId="ADAL" clId="{603144DC-59C6-4648-A802-F340BBE4D27E}" dt="2021-01-25T21:56:38.294" v="512" actId="26606"/>
          <ac:spMkLst>
            <pc:docMk/>
            <pc:sldMk cId="923678994" sldId="421"/>
            <ac:spMk id="28" creationId="{6A681326-1C9D-44A3-A627-3871BDAE4127}"/>
          </ac:spMkLst>
        </pc:spChg>
        <pc:spChg chg="add del">
          <ac:chgData name="Hendricks, Jeffrey M" userId="081fac0a-24fe-48ee-bbda-5fa83d6628fd" providerId="ADAL" clId="{603144DC-59C6-4648-A802-F340BBE4D27E}" dt="2021-01-25T21:56:32.894" v="509" actId="26606"/>
          <ac:spMkLst>
            <pc:docMk/>
            <pc:sldMk cId="923678994" sldId="421"/>
            <ac:spMk id="33" creationId="{74CD14DB-BB81-479F-A1FC-1C75640E9F84}"/>
          </ac:spMkLst>
        </pc:spChg>
        <pc:spChg chg="add del">
          <ac:chgData name="Hendricks, Jeffrey M" userId="081fac0a-24fe-48ee-bbda-5fa83d6628fd" providerId="ADAL" clId="{603144DC-59C6-4648-A802-F340BBE4D27E}" dt="2021-01-25T21:56:32.894" v="509" actId="26606"/>
          <ac:spMkLst>
            <pc:docMk/>
            <pc:sldMk cId="923678994" sldId="421"/>
            <ac:spMk id="35" creationId="{C943A91B-7CA7-4592-A975-73B1BF8C4C74}"/>
          </ac:spMkLst>
        </pc:spChg>
        <pc:spChg chg="add del">
          <ac:chgData name="Hendricks, Jeffrey M" userId="081fac0a-24fe-48ee-bbda-5fa83d6628fd" providerId="ADAL" clId="{603144DC-59C6-4648-A802-F340BBE4D27E}" dt="2021-01-25T21:56:32.894" v="509" actId="26606"/>
          <ac:spMkLst>
            <pc:docMk/>
            <pc:sldMk cId="923678994" sldId="421"/>
            <ac:spMk id="37" creationId="{EC471314-E46A-414B-8D91-74880E84F187}"/>
          </ac:spMkLst>
        </pc:spChg>
        <pc:spChg chg="add del">
          <ac:chgData name="Hendricks, Jeffrey M" userId="081fac0a-24fe-48ee-bbda-5fa83d6628fd" providerId="ADAL" clId="{603144DC-59C6-4648-A802-F340BBE4D27E}" dt="2021-01-25T21:56:32.894" v="509" actId="26606"/>
          <ac:spMkLst>
            <pc:docMk/>
            <pc:sldMk cId="923678994" sldId="421"/>
            <ac:spMk id="39" creationId="{6A681326-1C9D-44A3-A627-3871BDAE4127}"/>
          </ac:spMkLst>
        </pc:spChg>
        <pc:spChg chg="add del">
          <ac:chgData name="Hendricks, Jeffrey M" userId="081fac0a-24fe-48ee-bbda-5fa83d6628fd" providerId="ADAL" clId="{603144DC-59C6-4648-A802-F340BBE4D27E}" dt="2021-01-25T21:56:38.294" v="511" actId="26606"/>
          <ac:spMkLst>
            <pc:docMk/>
            <pc:sldMk cId="923678994" sldId="421"/>
            <ac:spMk id="41" creationId="{052BEFF1-896C-45B1-B02C-96A6A1BC389A}"/>
          </ac:spMkLst>
        </pc:spChg>
        <pc:spChg chg="add del">
          <ac:chgData name="Hendricks, Jeffrey M" userId="081fac0a-24fe-48ee-bbda-5fa83d6628fd" providerId="ADAL" clId="{603144DC-59C6-4648-A802-F340BBE4D27E}" dt="2021-01-25T21:56:38.294" v="511" actId="26606"/>
          <ac:spMkLst>
            <pc:docMk/>
            <pc:sldMk cId="923678994" sldId="421"/>
            <ac:spMk id="42" creationId="{BB237A14-61B1-4C00-A670-5D8D68A8668E}"/>
          </ac:spMkLst>
        </pc:spChg>
        <pc:spChg chg="add del">
          <ac:chgData name="Hendricks, Jeffrey M" userId="081fac0a-24fe-48ee-bbda-5fa83d6628fd" providerId="ADAL" clId="{603144DC-59C6-4648-A802-F340BBE4D27E}" dt="2021-01-25T21:56:38.294" v="511" actId="26606"/>
          <ac:spMkLst>
            <pc:docMk/>
            <pc:sldMk cId="923678994" sldId="421"/>
            <ac:spMk id="43" creationId="{8598F259-6F54-47A3-8D13-1603D786A328}"/>
          </ac:spMkLst>
        </pc:spChg>
        <pc:spChg chg="add del">
          <ac:chgData name="Hendricks, Jeffrey M" userId="081fac0a-24fe-48ee-bbda-5fa83d6628fd" providerId="ADAL" clId="{603144DC-59C6-4648-A802-F340BBE4D27E}" dt="2021-01-25T21:56:38.294" v="511" actId="26606"/>
          <ac:spMkLst>
            <pc:docMk/>
            <pc:sldMk cId="923678994" sldId="421"/>
            <ac:spMk id="44" creationId="{0BA768A8-4FED-4ED8-9E46-6BE72188ECD2}"/>
          </ac:spMkLst>
        </pc:spChg>
        <pc:spChg chg="add">
          <ac:chgData name="Hendricks, Jeffrey M" userId="081fac0a-24fe-48ee-bbda-5fa83d6628fd" providerId="ADAL" clId="{603144DC-59C6-4648-A802-F340BBE4D27E}" dt="2021-01-25T21:56:38.294" v="512" actId="26606"/>
          <ac:spMkLst>
            <pc:docMk/>
            <pc:sldMk cId="923678994" sldId="421"/>
            <ac:spMk id="46" creationId="{74CD14DB-BB81-479F-A1FC-1C75640E9F84}"/>
          </ac:spMkLst>
        </pc:spChg>
        <pc:spChg chg="add">
          <ac:chgData name="Hendricks, Jeffrey M" userId="081fac0a-24fe-48ee-bbda-5fa83d6628fd" providerId="ADAL" clId="{603144DC-59C6-4648-A802-F340BBE4D27E}" dt="2021-01-25T21:56:38.294" v="512" actId="26606"/>
          <ac:spMkLst>
            <pc:docMk/>
            <pc:sldMk cId="923678994" sldId="421"/>
            <ac:spMk id="47" creationId="{C943A91B-7CA7-4592-A975-73B1BF8C4C74}"/>
          </ac:spMkLst>
        </pc:spChg>
        <pc:spChg chg="add">
          <ac:chgData name="Hendricks, Jeffrey M" userId="081fac0a-24fe-48ee-bbda-5fa83d6628fd" providerId="ADAL" clId="{603144DC-59C6-4648-A802-F340BBE4D27E}" dt="2021-01-25T21:56:38.294" v="512" actId="26606"/>
          <ac:spMkLst>
            <pc:docMk/>
            <pc:sldMk cId="923678994" sldId="421"/>
            <ac:spMk id="48" creationId="{EC471314-E46A-414B-8D91-74880E84F187}"/>
          </ac:spMkLst>
        </pc:spChg>
        <pc:spChg chg="add">
          <ac:chgData name="Hendricks, Jeffrey M" userId="081fac0a-24fe-48ee-bbda-5fa83d6628fd" providerId="ADAL" clId="{603144DC-59C6-4648-A802-F340BBE4D27E}" dt="2021-01-25T21:56:38.294" v="512" actId="26606"/>
          <ac:spMkLst>
            <pc:docMk/>
            <pc:sldMk cId="923678994" sldId="421"/>
            <ac:spMk id="49" creationId="{6A681326-1C9D-44A3-A627-3871BDAE4127}"/>
          </ac:spMkLst>
        </pc:spChg>
      </pc:sldChg>
    </pc:docChg>
  </pc:docChgLst>
  <pc:docChgLst>
    <pc:chgData name="Lee, Kang Pyo" userId="8fac481c-2209-415a-970e-d7714b76b6ca" providerId="ADAL" clId="{624A80E6-24D3-CF40-B4CF-E31F157A5F70}"/>
    <pc:docChg chg="undo custSel addSld delSld modSld">
      <pc:chgData name="Lee, Kang Pyo" userId="8fac481c-2209-415a-970e-d7714b76b6ca" providerId="ADAL" clId="{624A80E6-24D3-CF40-B4CF-E31F157A5F70}" dt="2019-03-13T16:12:24.058" v="822" actId="20577"/>
      <pc:docMkLst>
        <pc:docMk/>
      </pc:docMkLst>
      <pc:sldChg chg="delSp modSp">
        <pc:chgData name="Lee, Kang Pyo" userId="8fac481c-2209-415a-970e-d7714b76b6ca" providerId="ADAL" clId="{624A80E6-24D3-CF40-B4CF-E31F157A5F70}" dt="2019-02-18T04:23:56.808" v="107" actId="1076"/>
        <pc:sldMkLst>
          <pc:docMk/>
          <pc:sldMk cId="1308532972" sldId="258"/>
        </pc:sldMkLst>
        <pc:spChg chg="mod">
          <ac:chgData name="Lee, Kang Pyo" userId="8fac481c-2209-415a-970e-d7714b76b6ca" providerId="ADAL" clId="{624A80E6-24D3-CF40-B4CF-E31F157A5F70}" dt="2019-02-18T04:23:56.808" v="107" actId="1076"/>
          <ac:spMkLst>
            <pc:docMk/>
            <pc:sldMk cId="1308532972" sldId="258"/>
            <ac:spMk id="2" creationId="{00000000-0000-0000-0000-000000000000}"/>
          </ac:spMkLst>
        </pc:spChg>
        <pc:spChg chg="mod">
          <ac:chgData name="Lee, Kang Pyo" userId="8fac481c-2209-415a-970e-d7714b76b6ca" providerId="ADAL" clId="{624A80E6-24D3-CF40-B4CF-E31F157A5F70}" dt="2019-02-18T04:22:23.784" v="48" actId="1076"/>
          <ac:spMkLst>
            <pc:docMk/>
            <pc:sldMk cId="1308532972" sldId="258"/>
            <ac:spMk id="3" creationId="{00000000-0000-0000-0000-000000000000}"/>
          </ac:spMkLst>
        </pc:spChg>
        <pc:picChg chg="del">
          <ac:chgData name="Lee, Kang Pyo" userId="8fac481c-2209-415a-970e-d7714b76b6ca" providerId="ADAL" clId="{624A80E6-24D3-CF40-B4CF-E31F157A5F70}" dt="2019-02-18T04:21:59.726" v="44" actId="478"/>
          <ac:picMkLst>
            <pc:docMk/>
            <pc:sldMk cId="1308532972" sldId="258"/>
            <ac:picMk id="4" creationId="{00000000-0000-0000-0000-000000000000}"/>
          </ac:picMkLst>
        </pc:picChg>
      </pc:sldChg>
      <pc:sldChg chg="modSp">
        <pc:chgData name="Lee, Kang Pyo" userId="8fac481c-2209-415a-970e-d7714b76b6ca" providerId="ADAL" clId="{624A80E6-24D3-CF40-B4CF-E31F157A5F70}" dt="2019-02-18T04:27:53.727" v="291" actId="20577"/>
        <pc:sldMkLst>
          <pc:docMk/>
          <pc:sldMk cId="3492976038" sldId="280"/>
        </pc:sldMkLst>
        <pc:spChg chg="mod">
          <ac:chgData name="Lee, Kang Pyo" userId="8fac481c-2209-415a-970e-d7714b76b6ca" providerId="ADAL" clId="{624A80E6-24D3-CF40-B4CF-E31F157A5F70}" dt="2019-02-18T04:24:42.588" v="108" actId="20577"/>
          <ac:spMkLst>
            <pc:docMk/>
            <pc:sldMk cId="3492976038" sldId="280"/>
            <ac:spMk id="2" creationId="{00000000-0000-0000-0000-000000000000}"/>
          </ac:spMkLst>
        </pc:spChg>
        <pc:spChg chg="mod">
          <ac:chgData name="Lee, Kang Pyo" userId="8fac481c-2209-415a-970e-d7714b76b6ca" providerId="ADAL" clId="{624A80E6-24D3-CF40-B4CF-E31F157A5F70}" dt="2019-02-18T04:27:53.727" v="291" actId="20577"/>
          <ac:spMkLst>
            <pc:docMk/>
            <pc:sldMk cId="3492976038" sldId="280"/>
            <ac:spMk id="3" creationId="{00000000-0000-0000-0000-000000000000}"/>
          </ac:spMkLst>
        </pc:spChg>
      </pc:sldChg>
      <pc:sldChg chg="addSp delSp modSp">
        <pc:chgData name="Lee, Kang Pyo" userId="8fac481c-2209-415a-970e-d7714b76b6ca" providerId="ADAL" clId="{624A80E6-24D3-CF40-B4CF-E31F157A5F70}" dt="2019-03-12T01:48:54.867" v="594" actId="20577"/>
        <pc:sldMkLst>
          <pc:docMk/>
          <pc:sldMk cId="2699698694" sldId="281"/>
        </pc:sldMkLst>
        <pc:spChg chg="mod">
          <ac:chgData name="Lee, Kang Pyo" userId="8fac481c-2209-415a-970e-d7714b76b6ca" providerId="ADAL" clId="{624A80E6-24D3-CF40-B4CF-E31F157A5F70}" dt="2019-02-18T04:28:59.640" v="299" actId="20577"/>
          <ac:spMkLst>
            <pc:docMk/>
            <pc:sldMk cId="2699698694" sldId="281"/>
            <ac:spMk id="2" creationId="{00000000-0000-0000-0000-000000000000}"/>
          </ac:spMkLst>
        </pc:spChg>
        <pc:spChg chg="mod">
          <ac:chgData name="Lee, Kang Pyo" userId="8fac481c-2209-415a-970e-d7714b76b6ca" providerId="ADAL" clId="{624A80E6-24D3-CF40-B4CF-E31F157A5F70}" dt="2019-03-12T01:48:54.867" v="594" actId="20577"/>
          <ac:spMkLst>
            <pc:docMk/>
            <pc:sldMk cId="2699698694" sldId="281"/>
            <ac:spMk id="3" creationId="{00000000-0000-0000-0000-000000000000}"/>
          </ac:spMkLst>
        </pc:spChg>
        <pc:spChg chg="add del mod">
          <ac:chgData name="Lee, Kang Pyo" userId="8fac481c-2209-415a-970e-d7714b76b6ca" providerId="ADAL" clId="{624A80E6-24D3-CF40-B4CF-E31F157A5F70}" dt="2019-02-18T04:37:45.207" v="508" actId="478"/>
          <ac:spMkLst>
            <pc:docMk/>
            <pc:sldMk cId="2699698694" sldId="281"/>
            <ac:spMk id="4" creationId="{A321E2B8-69C6-3B4D-ACD5-DD56842E4454}"/>
          </ac:spMkLst>
        </pc:spChg>
        <pc:spChg chg="add del mod">
          <ac:chgData name="Lee, Kang Pyo" userId="8fac481c-2209-415a-970e-d7714b76b6ca" providerId="ADAL" clId="{624A80E6-24D3-CF40-B4CF-E31F157A5F70}" dt="2019-02-18T04:41:54.116" v="593" actId="478"/>
          <ac:spMkLst>
            <pc:docMk/>
            <pc:sldMk cId="2699698694" sldId="281"/>
            <ac:spMk id="5" creationId="{2ED54FDA-5B8D-234D-B458-1707E137EFF7}"/>
          </ac:spMkLst>
        </pc:spChg>
      </pc:sldChg>
      <pc:sldChg chg="addSp delSp modSp">
        <pc:chgData name="Lee, Kang Pyo" userId="8fac481c-2209-415a-970e-d7714b76b6ca" providerId="ADAL" clId="{624A80E6-24D3-CF40-B4CF-E31F157A5F70}" dt="2019-03-13T12:44:02.222" v="786"/>
        <pc:sldMkLst>
          <pc:docMk/>
          <pc:sldMk cId="1879913615" sldId="312"/>
        </pc:sldMkLst>
        <pc:spChg chg="add del mod">
          <ac:chgData name="Lee, Kang Pyo" userId="8fac481c-2209-415a-970e-d7714b76b6ca" providerId="ADAL" clId="{624A80E6-24D3-CF40-B4CF-E31F157A5F70}" dt="2019-03-13T12:44:02.222" v="786"/>
          <ac:spMkLst>
            <pc:docMk/>
            <pc:sldMk cId="1879913615" sldId="312"/>
            <ac:spMk id="3" creationId="{0596C31B-7683-7843-97E9-3C7A82C394F3}"/>
          </ac:spMkLst>
        </pc:spChg>
        <pc:graphicFrameChg chg="modGraphic">
          <ac:chgData name="Lee, Kang Pyo" userId="8fac481c-2209-415a-970e-d7714b76b6ca" providerId="ADAL" clId="{624A80E6-24D3-CF40-B4CF-E31F157A5F70}" dt="2019-03-13T12:43:56.765" v="783" actId="114"/>
          <ac:graphicFrameMkLst>
            <pc:docMk/>
            <pc:sldMk cId="1879913615" sldId="312"/>
            <ac:graphicFrameMk id="4" creationId="{00000000-0000-0000-0000-000000000000}"/>
          </ac:graphicFrameMkLst>
        </pc:graphicFrameChg>
      </pc:sldChg>
      <pc:sldChg chg="modSp">
        <pc:chgData name="Lee, Kang Pyo" userId="8fac481c-2209-415a-970e-d7714b76b6ca" providerId="ADAL" clId="{624A80E6-24D3-CF40-B4CF-E31F157A5F70}" dt="2019-03-13T16:12:24.058" v="822" actId="20577"/>
        <pc:sldMkLst>
          <pc:docMk/>
          <pc:sldMk cId="1773117097" sldId="315"/>
        </pc:sldMkLst>
        <pc:spChg chg="mod">
          <ac:chgData name="Lee, Kang Pyo" userId="8fac481c-2209-415a-970e-d7714b76b6ca" providerId="ADAL" clId="{624A80E6-24D3-CF40-B4CF-E31F157A5F70}" dt="2019-03-13T16:12:24.058" v="822" actId="20577"/>
          <ac:spMkLst>
            <pc:docMk/>
            <pc:sldMk cId="1773117097" sldId="315"/>
            <ac:spMk id="3" creationId="{00000000-0000-0000-0000-000000000000}"/>
          </ac:spMkLst>
        </pc:spChg>
      </pc:sldChg>
      <pc:sldChg chg="modSp">
        <pc:chgData name="Lee, Kang Pyo" userId="8fac481c-2209-415a-970e-d7714b76b6ca" providerId="ADAL" clId="{624A80E6-24D3-CF40-B4CF-E31F157A5F70}" dt="2019-03-13T12:43:50.645" v="782" actId="114"/>
        <pc:sldMkLst>
          <pc:docMk/>
          <pc:sldMk cId="2135356128" sldId="316"/>
        </pc:sldMkLst>
        <pc:graphicFrameChg chg="modGraphic">
          <ac:chgData name="Lee, Kang Pyo" userId="8fac481c-2209-415a-970e-d7714b76b6ca" providerId="ADAL" clId="{624A80E6-24D3-CF40-B4CF-E31F157A5F70}" dt="2019-03-13T12:43:50.645" v="782" actId="114"/>
          <ac:graphicFrameMkLst>
            <pc:docMk/>
            <pc:sldMk cId="2135356128" sldId="316"/>
            <ac:graphicFrameMk id="4" creationId="{00000000-0000-0000-0000-000000000000}"/>
          </ac:graphicFrameMkLst>
        </pc:graphicFrameChg>
      </pc:sldChg>
      <pc:sldChg chg="modSp add">
        <pc:chgData name="Lee, Kang Pyo" userId="8fac481c-2209-415a-970e-d7714b76b6ca" providerId="ADAL" clId="{624A80E6-24D3-CF40-B4CF-E31F157A5F70}" dt="2019-02-18T04:33:37.041" v="327" actId="113"/>
        <pc:sldMkLst>
          <pc:docMk/>
          <pc:sldMk cId="2122970627" sldId="330"/>
        </pc:sldMkLst>
        <pc:spChg chg="mod">
          <ac:chgData name="Lee, Kang Pyo" userId="8fac481c-2209-415a-970e-d7714b76b6ca" providerId="ADAL" clId="{624A80E6-24D3-CF40-B4CF-E31F157A5F70}" dt="2019-02-18T04:33:37.041" v="327" actId="113"/>
          <ac:spMkLst>
            <pc:docMk/>
            <pc:sldMk cId="2122970627" sldId="330"/>
            <ac:spMk id="3" creationId="{00000000-0000-0000-0000-000000000000}"/>
          </ac:spMkLst>
        </pc:spChg>
      </pc:sldChg>
      <pc:sldChg chg="modSp">
        <pc:chgData name="Lee, Kang Pyo" userId="8fac481c-2209-415a-970e-d7714b76b6ca" providerId="ADAL" clId="{624A80E6-24D3-CF40-B4CF-E31F157A5F70}" dt="2019-03-13T12:41:12.119" v="772" actId="113"/>
        <pc:sldMkLst>
          <pc:docMk/>
          <pc:sldMk cId="3792896980" sldId="333"/>
        </pc:sldMkLst>
        <pc:spChg chg="mod">
          <ac:chgData name="Lee, Kang Pyo" userId="8fac481c-2209-415a-970e-d7714b76b6ca" providerId="ADAL" clId="{624A80E6-24D3-CF40-B4CF-E31F157A5F70}" dt="2019-03-13T12:41:12.119" v="772" actId="113"/>
          <ac:spMkLst>
            <pc:docMk/>
            <pc:sldMk cId="3792896980" sldId="333"/>
            <ac:spMk id="25" creationId="{00000000-0000-0000-0000-000000000000}"/>
          </ac:spMkLst>
        </pc:spChg>
        <pc:spChg chg="mod">
          <ac:chgData name="Lee, Kang Pyo" userId="8fac481c-2209-415a-970e-d7714b76b6ca" providerId="ADAL" clId="{624A80E6-24D3-CF40-B4CF-E31F157A5F70}" dt="2019-03-13T12:41:12.119" v="772" actId="113"/>
          <ac:spMkLst>
            <pc:docMk/>
            <pc:sldMk cId="3792896980" sldId="333"/>
            <ac:spMk id="26" creationId="{00000000-0000-0000-0000-000000000000}"/>
          </ac:spMkLst>
        </pc:spChg>
      </pc:sldChg>
      <pc:sldChg chg="modSp">
        <pc:chgData name="Lee, Kang Pyo" userId="8fac481c-2209-415a-970e-d7714b76b6ca" providerId="ADAL" clId="{624A80E6-24D3-CF40-B4CF-E31F157A5F70}" dt="2019-03-13T12:41:23.579" v="774" actId="207"/>
        <pc:sldMkLst>
          <pc:docMk/>
          <pc:sldMk cId="4164253584" sldId="334"/>
        </pc:sldMkLst>
        <pc:spChg chg="mod">
          <ac:chgData name="Lee, Kang Pyo" userId="8fac481c-2209-415a-970e-d7714b76b6ca" providerId="ADAL" clId="{624A80E6-24D3-CF40-B4CF-E31F157A5F70}" dt="2019-03-13T12:41:18.280" v="773" actId="207"/>
          <ac:spMkLst>
            <pc:docMk/>
            <pc:sldMk cId="4164253584" sldId="334"/>
            <ac:spMk id="25" creationId="{00000000-0000-0000-0000-000000000000}"/>
          </ac:spMkLst>
        </pc:spChg>
        <pc:spChg chg="mod">
          <ac:chgData name="Lee, Kang Pyo" userId="8fac481c-2209-415a-970e-d7714b76b6ca" providerId="ADAL" clId="{624A80E6-24D3-CF40-B4CF-E31F157A5F70}" dt="2019-03-13T12:41:23.579" v="774" actId="207"/>
          <ac:spMkLst>
            <pc:docMk/>
            <pc:sldMk cId="4164253584" sldId="334"/>
            <ac:spMk id="26" creationId="{00000000-0000-0000-0000-000000000000}"/>
          </ac:spMkLst>
        </pc:spChg>
      </pc:sldChg>
      <pc:sldChg chg="modSp">
        <pc:chgData name="Lee, Kang Pyo" userId="8fac481c-2209-415a-970e-d7714b76b6ca" providerId="ADAL" clId="{624A80E6-24D3-CF40-B4CF-E31F157A5F70}" dt="2019-03-12T12:17:58.544" v="598" actId="20577"/>
        <pc:sldMkLst>
          <pc:docMk/>
          <pc:sldMk cId="2008861055" sldId="338"/>
        </pc:sldMkLst>
        <pc:spChg chg="mod">
          <ac:chgData name="Lee, Kang Pyo" userId="8fac481c-2209-415a-970e-d7714b76b6ca" providerId="ADAL" clId="{624A80E6-24D3-CF40-B4CF-E31F157A5F70}" dt="2019-03-12T12:17:58.544" v="598" actId="20577"/>
          <ac:spMkLst>
            <pc:docMk/>
            <pc:sldMk cId="2008861055" sldId="338"/>
            <ac:spMk id="5" creationId="{00000000-0000-0000-0000-000000000000}"/>
          </ac:spMkLst>
        </pc:spChg>
      </pc:sldChg>
      <pc:sldChg chg="modSp">
        <pc:chgData name="Lee, Kang Pyo" userId="8fac481c-2209-415a-970e-d7714b76b6ca" providerId="ADAL" clId="{624A80E6-24D3-CF40-B4CF-E31F157A5F70}" dt="2019-03-13T16:10:07.036" v="812" actId="20577"/>
        <pc:sldMkLst>
          <pc:docMk/>
          <pc:sldMk cId="75612400" sldId="346"/>
        </pc:sldMkLst>
        <pc:spChg chg="mod">
          <ac:chgData name="Lee, Kang Pyo" userId="8fac481c-2209-415a-970e-d7714b76b6ca" providerId="ADAL" clId="{624A80E6-24D3-CF40-B4CF-E31F157A5F70}" dt="2019-03-13T16:10:07.036" v="812" actId="20577"/>
          <ac:spMkLst>
            <pc:docMk/>
            <pc:sldMk cId="75612400" sldId="346"/>
            <ac:spMk id="14" creationId="{00000000-0000-0000-0000-000000000000}"/>
          </ac:spMkLst>
        </pc:spChg>
      </pc:sldChg>
      <pc:sldChg chg="delSp modSp add">
        <pc:chgData name="Lee, Kang Pyo" userId="8fac481c-2209-415a-970e-d7714b76b6ca" providerId="ADAL" clId="{624A80E6-24D3-CF40-B4CF-E31F157A5F70}" dt="2019-03-13T12:00:57.594" v="761" actId="20577"/>
        <pc:sldMkLst>
          <pc:docMk/>
          <pc:sldMk cId="1090189511" sldId="398"/>
        </pc:sldMkLst>
        <pc:spChg chg="mod">
          <ac:chgData name="Lee, Kang Pyo" userId="8fac481c-2209-415a-970e-d7714b76b6ca" providerId="ADAL" clId="{624A80E6-24D3-CF40-B4CF-E31F157A5F70}" dt="2019-03-13T11:59:21.185" v="679" actId="20577"/>
          <ac:spMkLst>
            <pc:docMk/>
            <pc:sldMk cId="1090189511" sldId="398"/>
            <ac:spMk id="2" creationId="{00000000-0000-0000-0000-000000000000}"/>
          </ac:spMkLst>
        </pc:spChg>
        <pc:spChg chg="mod">
          <ac:chgData name="Lee, Kang Pyo" userId="8fac481c-2209-415a-970e-d7714b76b6ca" providerId="ADAL" clId="{624A80E6-24D3-CF40-B4CF-E31F157A5F70}" dt="2019-03-13T12:00:57.594" v="761" actId="20577"/>
          <ac:spMkLst>
            <pc:docMk/>
            <pc:sldMk cId="1090189511" sldId="398"/>
            <ac:spMk id="4" creationId="{00000000-0000-0000-0000-000000000000}"/>
          </ac:spMkLst>
        </pc:spChg>
        <pc:spChg chg="del">
          <ac:chgData name="Lee, Kang Pyo" userId="8fac481c-2209-415a-970e-d7714b76b6ca" providerId="ADAL" clId="{624A80E6-24D3-CF40-B4CF-E31F157A5F70}" dt="2019-03-13T11:59:36.599" v="700" actId="478"/>
          <ac:spMkLst>
            <pc:docMk/>
            <pc:sldMk cId="1090189511" sldId="398"/>
            <ac:spMk id="5" creationId="{00000000-0000-0000-0000-000000000000}"/>
          </ac:spMkLst>
        </pc:spChg>
      </pc:sldChg>
    </pc:docChg>
  </pc:docChgLst>
  <pc:docChgLst>
    <pc:chgData name="Lee, Kang Pyo" userId="8fac481c-2209-415a-970e-d7714b76b6ca" providerId="ADAL" clId="{D29551C2-0C12-B84F-ABA1-0C6003C8C3D5}"/>
    <pc:docChg chg="undo custSel addSld modSld sldOrd">
      <pc:chgData name="Lee, Kang Pyo" userId="8fac481c-2209-415a-970e-d7714b76b6ca" providerId="ADAL" clId="{D29551C2-0C12-B84F-ABA1-0C6003C8C3D5}" dt="2019-05-14T02:07:35.677" v="2020" actId="20577"/>
      <pc:docMkLst>
        <pc:docMk/>
      </pc:docMkLst>
      <pc:sldChg chg="modSp">
        <pc:chgData name="Lee, Kang Pyo" userId="8fac481c-2209-415a-970e-d7714b76b6ca" providerId="ADAL" clId="{D29551C2-0C12-B84F-ABA1-0C6003C8C3D5}" dt="2019-05-14T01:51:51.390" v="1858" actId="20577"/>
        <pc:sldMkLst>
          <pc:docMk/>
          <pc:sldMk cId="1773117097" sldId="315"/>
        </pc:sldMkLst>
        <pc:spChg chg="mod">
          <ac:chgData name="Lee, Kang Pyo" userId="8fac481c-2209-415a-970e-d7714b76b6ca" providerId="ADAL" clId="{D29551C2-0C12-B84F-ABA1-0C6003C8C3D5}" dt="2019-05-14T01:50:50.734" v="1837" actId="20577"/>
          <ac:spMkLst>
            <pc:docMk/>
            <pc:sldMk cId="1773117097" sldId="315"/>
            <ac:spMk id="3" creationId="{00000000-0000-0000-0000-000000000000}"/>
          </ac:spMkLst>
        </pc:spChg>
        <pc:spChg chg="mod">
          <ac:chgData name="Lee, Kang Pyo" userId="8fac481c-2209-415a-970e-d7714b76b6ca" providerId="ADAL" clId="{D29551C2-0C12-B84F-ABA1-0C6003C8C3D5}" dt="2019-05-14T01:51:48.199" v="1849" actId="20577"/>
          <ac:spMkLst>
            <pc:docMk/>
            <pc:sldMk cId="1773117097" sldId="315"/>
            <ac:spMk id="8" creationId="{00000000-0000-0000-0000-000000000000}"/>
          </ac:spMkLst>
        </pc:spChg>
        <pc:spChg chg="mod">
          <ac:chgData name="Lee, Kang Pyo" userId="8fac481c-2209-415a-970e-d7714b76b6ca" providerId="ADAL" clId="{D29551C2-0C12-B84F-ABA1-0C6003C8C3D5}" dt="2019-05-14T01:51:51.390" v="1858" actId="20577"/>
          <ac:spMkLst>
            <pc:docMk/>
            <pc:sldMk cId="1773117097" sldId="315"/>
            <ac:spMk id="9" creationId="{00000000-0000-0000-0000-000000000000}"/>
          </ac:spMkLst>
        </pc:spChg>
      </pc:sldChg>
      <pc:sldChg chg="modSp">
        <pc:chgData name="Lee, Kang Pyo" userId="8fac481c-2209-415a-970e-d7714b76b6ca" providerId="ADAL" clId="{D29551C2-0C12-B84F-ABA1-0C6003C8C3D5}" dt="2019-05-14T01:04:38.460" v="1834" actId="20577"/>
        <pc:sldMkLst>
          <pc:docMk/>
          <pc:sldMk cId="1798488743" sldId="328"/>
        </pc:sldMkLst>
        <pc:spChg chg="mod">
          <ac:chgData name="Lee, Kang Pyo" userId="8fac481c-2209-415a-970e-d7714b76b6ca" providerId="ADAL" clId="{D29551C2-0C12-B84F-ABA1-0C6003C8C3D5}" dt="2019-05-14T01:04:38.460" v="1834" actId="20577"/>
          <ac:spMkLst>
            <pc:docMk/>
            <pc:sldMk cId="1798488743" sldId="328"/>
            <ac:spMk id="10" creationId="{00000000-0000-0000-0000-000000000000}"/>
          </ac:spMkLst>
        </pc:spChg>
        <pc:spChg chg="mod">
          <ac:chgData name="Lee, Kang Pyo" userId="8fac481c-2209-415a-970e-d7714b76b6ca" providerId="ADAL" clId="{D29551C2-0C12-B84F-ABA1-0C6003C8C3D5}" dt="2019-05-14T01:01:30.634" v="1799" actId="20577"/>
          <ac:spMkLst>
            <pc:docMk/>
            <pc:sldMk cId="1798488743" sldId="328"/>
            <ac:spMk id="12" creationId="{00000000-0000-0000-0000-000000000000}"/>
          </ac:spMkLst>
        </pc:spChg>
      </pc:sldChg>
      <pc:sldChg chg="modSp">
        <pc:chgData name="Lee, Kang Pyo" userId="8fac481c-2209-415a-970e-d7714b76b6ca" providerId="ADAL" clId="{D29551C2-0C12-B84F-ABA1-0C6003C8C3D5}" dt="2019-05-13T19:41:22.324" v="233" actId="400"/>
        <pc:sldMkLst>
          <pc:docMk/>
          <pc:sldMk cId="2122970627" sldId="330"/>
        </pc:sldMkLst>
        <pc:spChg chg="mod">
          <ac:chgData name="Lee, Kang Pyo" userId="8fac481c-2209-415a-970e-d7714b76b6ca" providerId="ADAL" clId="{D29551C2-0C12-B84F-ABA1-0C6003C8C3D5}" dt="2019-05-13T19:41:22.324" v="233" actId="400"/>
          <ac:spMkLst>
            <pc:docMk/>
            <pc:sldMk cId="2122970627" sldId="330"/>
            <ac:spMk id="3" creationId="{00000000-0000-0000-0000-000000000000}"/>
          </ac:spMkLst>
        </pc:spChg>
      </pc:sldChg>
      <pc:sldChg chg="modNotesTx">
        <pc:chgData name="Lee, Kang Pyo" userId="8fac481c-2209-415a-970e-d7714b76b6ca" providerId="ADAL" clId="{D29551C2-0C12-B84F-ABA1-0C6003C8C3D5}" dt="2019-05-13T19:44:54.042" v="328" actId="20577"/>
        <pc:sldMkLst>
          <pc:docMk/>
          <pc:sldMk cId="821458865" sldId="337"/>
        </pc:sldMkLst>
      </pc:sldChg>
      <pc:sldChg chg="modNotesTx">
        <pc:chgData name="Lee, Kang Pyo" userId="8fac481c-2209-415a-970e-d7714b76b6ca" providerId="ADAL" clId="{D29551C2-0C12-B84F-ABA1-0C6003C8C3D5}" dt="2019-05-13T19:54:36.965" v="504" actId="20577"/>
        <pc:sldMkLst>
          <pc:docMk/>
          <pc:sldMk cId="2008861055" sldId="338"/>
        </pc:sldMkLst>
      </pc:sldChg>
      <pc:sldChg chg="modNotesTx">
        <pc:chgData name="Lee, Kang Pyo" userId="8fac481c-2209-415a-970e-d7714b76b6ca" providerId="ADAL" clId="{D29551C2-0C12-B84F-ABA1-0C6003C8C3D5}" dt="2019-05-13T19:52:28.118" v="487" actId="20577"/>
        <pc:sldMkLst>
          <pc:docMk/>
          <pc:sldMk cId="2821989899" sldId="341"/>
        </pc:sldMkLst>
      </pc:sldChg>
      <pc:sldChg chg="modSp modNotesTx">
        <pc:chgData name="Lee, Kang Pyo" userId="8fac481c-2209-415a-970e-d7714b76b6ca" providerId="ADAL" clId="{D29551C2-0C12-B84F-ABA1-0C6003C8C3D5}" dt="2019-05-14T00:14:54.324" v="994" actId="20577"/>
        <pc:sldMkLst>
          <pc:docMk/>
          <pc:sldMk cId="2643436132" sldId="344"/>
        </pc:sldMkLst>
        <pc:spChg chg="mod">
          <ac:chgData name="Lee, Kang Pyo" userId="8fac481c-2209-415a-970e-d7714b76b6ca" providerId="ADAL" clId="{D29551C2-0C12-B84F-ABA1-0C6003C8C3D5}" dt="2019-05-13T21:31:54.845" v="849" actId="20577"/>
          <ac:spMkLst>
            <pc:docMk/>
            <pc:sldMk cId="2643436132" sldId="344"/>
            <ac:spMk id="4" creationId="{00000000-0000-0000-0000-000000000000}"/>
          </ac:spMkLst>
        </pc:spChg>
      </pc:sldChg>
      <pc:sldChg chg="modNotesTx">
        <pc:chgData name="Lee, Kang Pyo" userId="8fac481c-2209-415a-970e-d7714b76b6ca" providerId="ADAL" clId="{D29551C2-0C12-B84F-ABA1-0C6003C8C3D5}" dt="2019-05-14T00:19:03.440" v="1001" actId="20577"/>
        <pc:sldMkLst>
          <pc:docMk/>
          <pc:sldMk cId="3594716560" sldId="397"/>
        </pc:sldMkLst>
      </pc:sldChg>
      <pc:sldChg chg="modNotesTx">
        <pc:chgData name="Lee, Kang Pyo" userId="8fac481c-2209-415a-970e-d7714b76b6ca" providerId="ADAL" clId="{D29551C2-0C12-B84F-ABA1-0C6003C8C3D5}" dt="2019-05-13T20:09:02.505" v="842" actId="20577"/>
        <pc:sldMkLst>
          <pc:docMk/>
          <pc:sldMk cId="1090189511" sldId="398"/>
        </pc:sldMkLst>
      </pc:sldChg>
      <pc:sldChg chg="modNotesTx">
        <pc:chgData name="Lee, Kang Pyo" userId="8fac481c-2209-415a-970e-d7714b76b6ca" providerId="ADAL" clId="{D29551C2-0C12-B84F-ABA1-0C6003C8C3D5}" dt="2019-05-14T00:24:53.408" v="1164" actId="20577"/>
        <pc:sldMkLst>
          <pc:docMk/>
          <pc:sldMk cId="554767971" sldId="407"/>
        </pc:sldMkLst>
      </pc:sldChg>
      <pc:sldChg chg="modNotesTx">
        <pc:chgData name="Lee, Kang Pyo" userId="8fac481c-2209-415a-970e-d7714b76b6ca" providerId="ADAL" clId="{D29551C2-0C12-B84F-ABA1-0C6003C8C3D5}" dt="2019-05-14T00:32:33.483" v="1500" actId="20577"/>
        <pc:sldMkLst>
          <pc:docMk/>
          <pc:sldMk cId="3209318872" sldId="408"/>
        </pc:sldMkLst>
      </pc:sldChg>
      <pc:sldChg chg="modNotesTx">
        <pc:chgData name="Lee, Kang Pyo" userId="8fac481c-2209-415a-970e-d7714b76b6ca" providerId="ADAL" clId="{D29551C2-0C12-B84F-ABA1-0C6003C8C3D5}" dt="2019-05-14T00:35:30.714" v="1759" actId="20577"/>
        <pc:sldMkLst>
          <pc:docMk/>
          <pc:sldMk cId="2447941647" sldId="409"/>
        </pc:sldMkLst>
      </pc:sldChg>
      <pc:sldChg chg="modNotesTx">
        <pc:chgData name="Lee, Kang Pyo" userId="8fac481c-2209-415a-970e-d7714b76b6ca" providerId="ADAL" clId="{D29551C2-0C12-B84F-ABA1-0C6003C8C3D5}" dt="2019-05-14T00:47:57.446" v="1798" actId="20577"/>
        <pc:sldMkLst>
          <pc:docMk/>
          <pc:sldMk cId="365544728" sldId="410"/>
        </pc:sldMkLst>
      </pc:sldChg>
      <pc:sldChg chg="addSp modSp ord">
        <pc:chgData name="Lee, Kang Pyo" userId="8fac481c-2209-415a-970e-d7714b76b6ca" providerId="ADAL" clId="{D29551C2-0C12-B84F-ABA1-0C6003C8C3D5}" dt="2019-05-14T01:59:38.959" v="1859"/>
        <pc:sldMkLst>
          <pc:docMk/>
          <pc:sldMk cId="3389319937" sldId="412"/>
        </pc:sldMkLst>
        <pc:spChg chg="add mod">
          <ac:chgData name="Lee, Kang Pyo" userId="8fac481c-2209-415a-970e-d7714b76b6ca" providerId="ADAL" clId="{D29551C2-0C12-B84F-ABA1-0C6003C8C3D5}" dt="2019-05-10T18:56:46.460" v="66" actId="1076"/>
          <ac:spMkLst>
            <pc:docMk/>
            <pc:sldMk cId="3389319937" sldId="412"/>
            <ac:spMk id="8" creationId="{D8A4285F-9213-3D47-BC07-7395C582F352}"/>
          </ac:spMkLst>
        </pc:spChg>
        <pc:picChg chg="add mod">
          <ac:chgData name="Lee, Kang Pyo" userId="8fac481c-2209-415a-970e-d7714b76b6ca" providerId="ADAL" clId="{D29551C2-0C12-B84F-ABA1-0C6003C8C3D5}" dt="2019-05-10T18:53:59.178" v="24" actId="14100"/>
          <ac:picMkLst>
            <pc:docMk/>
            <pc:sldMk cId="3389319937" sldId="412"/>
            <ac:picMk id="4" creationId="{A279DDBE-574E-C748-BCDD-E5181A0FEA4E}"/>
          </ac:picMkLst>
        </pc:picChg>
      </pc:sldChg>
      <pc:sldChg chg="ord">
        <pc:chgData name="Lee, Kang Pyo" userId="8fac481c-2209-415a-970e-d7714b76b6ca" providerId="ADAL" clId="{D29551C2-0C12-B84F-ABA1-0C6003C8C3D5}" dt="2019-05-14T01:59:38.959" v="1859"/>
        <pc:sldMkLst>
          <pc:docMk/>
          <pc:sldMk cId="532601252" sldId="413"/>
        </pc:sldMkLst>
      </pc:sldChg>
      <pc:sldChg chg="addSp delSp modSp ord">
        <pc:chgData name="Lee, Kang Pyo" userId="8fac481c-2209-415a-970e-d7714b76b6ca" providerId="ADAL" clId="{D29551C2-0C12-B84F-ABA1-0C6003C8C3D5}" dt="2019-05-14T01:59:38.959" v="1859"/>
        <pc:sldMkLst>
          <pc:docMk/>
          <pc:sldMk cId="1900393450" sldId="414"/>
        </pc:sldMkLst>
        <pc:spChg chg="add mod">
          <ac:chgData name="Lee, Kang Pyo" userId="8fac481c-2209-415a-970e-d7714b76b6ca" providerId="ADAL" clId="{D29551C2-0C12-B84F-ABA1-0C6003C8C3D5}" dt="2019-05-10T18:56:37.797" v="64" actId="20577"/>
          <ac:spMkLst>
            <pc:docMk/>
            <pc:sldMk cId="1900393450" sldId="414"/>
            <ac:spMk id="13" creationId="{1C0E7FD4-2F27-3C4C-AC62-681D053E3809}"/>
          </ac:spMkLst>
        </pc:spChg>
        <pc:picChg chg="add del mod">
          <ac:chgData name="Lee, Kang Pyo" userId="8fac481c-2209-415a-970e-d7714b76b6ca" providerId="ADAL" clId="{D29551C2-0C12-B84F-ABA1-0C6003C8C3D5}" dt="2019-05-10T18:52:16.243" v="8" actId="478"/>
          <ac:picMkLst>
            <pc:docMk/>
            <pc:sldMk cId="1900393450" sldId="414"/>
            <ac:picMk id="4" creationId="{BD7108F8-97AB-A249-83F9-7449FDE4CB22}"/>
          </ac:picMkLst>
        </pc:picChg>
        <pc:picChg chg="add del mod">
          <ac:chgData name="Lee, Kang Pyo" userId="8fac481c-2209-415a-970e-d7714b76b6ca" providerId="ADAL" clId="{D29551C2-0C12-B84F-ABA1-0C6003C8C3D5}" dt="2019-05-10T18:55:13.374" v="25" actId="478"/>
          <ac:picMkLst>
            <pc:docMk/>
            <pc:sldMk cId="1900393450" sldId="414"/>
            <ac:picMk id="8" creationId="{4DB0AD9B-D5B9-C645-8CC3-455C73C498E4}"/>
          </ac:picMkLst>
        </pc:picChg>
        <pc:picChg chg="add del mod">
          <ac:chgData name="Lee, Kang Pyo" userId="8fac481c-2209-415a-970e-d7714b76b6ca" providerId="ADAL" clId="{D29551C2-0C12-B84F-ABA1-0C6003C8C3D5}" dt="2019-05-10T18:55:52.217" v="32" actId="478"/>
          <ac:picMkLst>
            <pc:docMk/>
            <pc:sldMk cId="1900393450" sldId="414"/>
            <ac:picMk id="10" creationId="{C689D75B-31D5-054A-95DE-398895BDE14E}"/>
          </ac:picMkLst>
        </pc:picChg>
        <pc:picChg chg="add mod">
          <ac:chgData name="Lee, Kang Pyo" userId="8fac481c-2209-415a-970e-d7714b76b6ca" providerId="ADAL" clId="{D29551C2-0C12-B84F-ABA1-0C6003C8C3D5}" dt="2019-05-10T18:56:22.013" v="60" actId="1035"/>
          <ac:picMkLst>
            <pc:docMk/>
            <pc:sldMk cId="1900393450" sldId="414"/>
            <ac:picMk id="12" creationId="{62E0063E-9F72-C043-80EF-332A9FB6FDE8}"/>
          </ac:picMkLst>
        </pc:picChg>
      </pc:sldChg>
      <pc:sldChg chg="modNotesTx">
        <pc:chgData name="Lee, Kang Pyo" userId="8fac481c-2209-415a-970e-d7714b76b6ca" providerId="ADAL" clId="{D29551C2-0C12-B84F-ABA1-0C6003C8C3D5}" dt="2019-05-14T02:07:35.677" v="2020" actId="20577"/>
        <pc:sldMkLst>
          <pc:docMk/>
          <pc:sldMk cId="4021823295" sldId="415"/>
        </pc:sldMkLst>
      </pc:sldChg>
      <pc:sldChg chg="modSp">
        <pc:chgData name="Lee, Kang Pyo" userId="8fac481c-2209-415a-970e-d7714b76b6ca" providerId="ADAL" clId="{D29551C2-0C12-B84F-ABA1-0C6003C8C3D5}" dt="2019-05-13T19:52:52.509" v="490" actId="20577"/>
        <pc:sldMkLst>
          <pc:docMk/>
          <pc:sldMk cId="2390555756" sldId="418"/>
        </pc:sldMkLst>
        <pc:spChg chg="mod">
          <ac:chgData name="Lee, Kang Pyo" userId="8fac481c-2209-415a-970e-d7714b76b6ca" providerId="ADAL" clId="{D29551C2-0C12-B84F-ABA1-0C6003C8C3D5}" dt="2019-05-13T19:52:52.509" v="490" actId="20577"/>
          <ac:spMkLst>
            <pc:docMk/>
            <pc:sldMk cId="2390555756" sldId="418"/>
            <ac:spMk id="4" creationId="{00000000-0000-0000-0000-000000000000}"/>
          </ac:spMkLst>
        </pc:spChg>
      </pc:sldChg>
      <pc:sldChg chg="modNotesTx">
        <pc:chgData name="Lee, Kang Pyo" userId="8fac481c-2209-415a-970e-d7714b76b6ca" providerId="ADAL" clId="{D29551C2-0C12-B84F-ABA1-0C6003C8C3D5}" dt="2019-05-13T19:58:39.362" v="506" actId="20577"/>
        <pc:sldMkLst>
          <pc:docMk/>
          <pc:sldMk cId="1256894314" sldId="419"/>
        </pc:sldMkLst>
      </pc:sldChg>
      <pc:sldChg chg="modNotesTx">
        <pc:chgData name="Lee, Kang Pyo" userId="8fac481c-2209-415a-970e-d7714b76b6ca" providerId="ADAL" clId="{D29551C2-0C12-B84F-ABA1-0C6003C8C3D5}" dt="2019-05-13T19:30:42.592" v="232" actId="20577"/>
        <pc:sldMkLst>
          <pc:docMk/>
          <pc:sldMk cId="582639668" sldId="420"/>
        </pc:sldMkLst>
      </pc:sldChg>
      <pc:sldChg chg="modNotesTx">
        <pc:chgData name="Lee, Kang Pyo" userId="8fac481c-2209-415a-970e-d7714b76b6ca" providerId="ADAL" clId="{D29551C2-0C12-B84F-ABA1-0C6003C8C3D5}" dt="2019-05-14T02:05:04.966" v="1959" actId="20577"/>
        <pc:sldMkLst>
          <pc:docMk/>
          <pc:sldMk cId="95412395" sldId="421"/>
        </pc:sldMkLst>
      </pc:sldChg>
      <pc:sldChg chg="addSp delSp modSp add">
        <pc:chgData name="Lee, Kang Pyo" userId="8fac481c-2209-415a-970e-d7714b76b6ca" providerId="ADAL" clId="{D29551C2-0C12-B84F-ABA1-0C6003C8C3D5}" dt="2019-05-14T02:03:26.468" v="1958" actId="1076"/>
        <pc:sldMkLst>
          <pc:docMk/>
          <pc:sldMk cId="881080270" sldId="424"/>
        </pc:sldMkLst>
        <pc:spChg chg="mod">
          <ac:chgData name="Lee, Kang Pyo" userId="8fac481c-2209-415a-970e-d7714b76b6ca" providerId="ADAL" clId="{D29551C2-0C12-B84F-ABA1-0C6003C8C3D5}" dt="2019-05-14T02:01:50.058" v="1863" actId="20577"/>
          <ac:spMkLst>
            <pc:docMk/>
            <pc:sldMk cId="881080270" sldId="424"/>
            <ac:spMk id="2" creationId="{00000000-0000-0000-0000-000000000000}"/>
          </ac:spMkLst>
        </pc:spChg>
        <pc:spChg chg="del mod">
          <ac:chgData name="Lee, Kang Pyo" userId="8fac481c-2209-415a-970e-d7714b76b6ca" providerId="ADAL" clId="{D29551C2-0C12-B84F-ABA1-0C6003C8C3D5}" dt="2019-05-14T02:01:46.442" v="1862" actId="478"/>
          <ac:spMkLst>
            <pc:docMk/>
            <pc:sldMk cId="881080270" sldId="424"/>
            <ac:spMk id="4" creationId="{00000000-0000-0000-0000-000000000000}"/>
          </ac:spMkLst>
        </pc:spChg>
        <pc:spChg chg="add mod">
          <ac:chgData name="Lee, Kang Pyo" userId="8fac481c-2209-415a-970e-d7714b76b6ca" providerId="ADAL" clId="{D29551C2-0C12-B84F-ABA1-0C6003C8C3D5}" dt="2019-05-14T02:03:26.468" v="1958" actId="1076"/>
          <ac:spMkLst>
            <pc:docMk/>
            <pc:sldMk cId="881080270" sldId="424"/>
            <ac:spMk id="5" creationId="{AC3D74CF-A11F-9841-B64D-2F9D756DD800}"/>
          </ac:spMkLst>
        </pc:spChg>
        <pc:spChg chg="del">
          <ac:chgData name="Lee, Kang Pyo" userId="8fac481c-2209-415a-970e-d7714b76b6ca" providerId="ADAL" clId="{D29551C2-0C12-B84F-ABA1-0C6003C8C3D5}" dt="2019-05-14T02:01:54.755" v="1864" actId="478"/>
          <ac:spMkLst>
            <pc:docMk/>
            <pc:sldMk cId="881080270" sldId="424"/>
            <ac:spMk id="6" creationId="{00000000-0000-0000-0000-000000000000}"/>
          </ac:spMkLst>
        </pc:spChg>
      </pc:sldChg>
    </pc:docChg>
  </pc:docChgLst>
  <pc:docChgLst>
    <pc:chgData name="Hendricks, Jeffrey M" userId="081fac0a-24fe-48ee-bbda-5fa83d6628fd" providerId="ADAL" clId="{F02F133F-C50E-490B-8A93-B19E72FE3FF7}"/>
    <pc:docChg chg="custSel addSld modSld modSection">
      <pc:chgData name="Hendricks, Jeffrey M" userId="081fac0a-24fe-48ee-bbda-5fa83d6628fd" providerId="ADAL" clId="{F02F133F-C50E-490B-8A93-B19E72FE3FF7}" dt="2021-05-18T01:43:20.027" v="254" actId="14100"/>
      <pc:docMkLst>
        <pc:docMk/>
      </pc:docMkLst>
      <pc:sldChg chg="modSp mod">
        <pc:chgData name="Hendricks, Jeffrey M" userId="081fac0a-24fe-48ee-bbda-5fa83d6628fd" providerId="ADAL" clId="{F02F133F-C50E-490B-8A93-B19E72FE3FF7}" dt="2021-05-18T01:40:50.235" v="249" actId="20577"/>
        <pc:sldMkLst>
          <pc:docMk/>
          <pc:sldMk cId="2008861055" sldId="338"/>
        </pc:sldMkLst>
        <pc:spChg chg="mod">
          <ac:chgData name="Hendricks, Jeffrey M" userId="081fac0a-24fe-48ee-bbda-5fa83d6628fd" providerId="ADAL" clId="{F02F133F-C50E-490B-8A93-B19E72FE3FF7}" dt="2021-05-18T01:40:50.235" v="249" actId="20577"/>
          <ac:spMkLst>
            <pc:docMk/>
            <pc:sldMk cId="2008861055" sldId="338"/>
            <ac:spMk id="4" creationId="{00000000-0000-0000-0000-000000000000}"/>
          </ac:spMkLst>
        </pc:spChg>
      </pc:sldChg>
      <pc:sldChg chg="modSp mod">
        <pc:chgData name="Hendricks, Jeffrey M" userId="081fac0a-24fe-48ee-bbda-5fa83d6628fd" providerId="ADAL" clId="{F02F133F-C50E-490B-8A93-B19E72FE3FF7}" dt="2021-05-18T01:35:23.858" v="219" actId="20577"/>
        <pc:sldMkLst>
          <pc:docMk/>
          <pc:sldMk cId="262431536" sldId="399"/>
        </pc:sldMkLst>
        <pc:spChg chg="mod">
          <ac:chgData name="Hendricks, Jeffrey M" userId="081fac0a-24fe-48ee-bbda-5fa83d6628fd" providerId="ADAL" clId="{F02F133F-C50E-490B-8A93-B19E72FE3FF7}" dt="2021-05-18T01:35:23.858" v="219" actId="20577"/>
          <ac:spMkLst>
            <pc:docMk/>
            <pc:sldMk cId="262431536" sldId="399"/>
            <ac:spMk id="4" creationId="{00000000-0000-0000-0000-000000000000}"/>
          </ac:spMkLst>
        </pc:spChg>
      </pc:sldChg>
      <pc:sldChg chg="addSp delSp modSp mod">
        <pc:chgData name="Hendricks, Jeffrey M" userId="081fac0a-24fe-48ee-bbda-5fa83d6628fd" providerId="ADAL" clId="{F02F133F-C50E-490B-8A93-B19E72FE3FF7}" dt="2021-05-18T01:40:18.266" v="237" actId="14100"/>
        <pc:sldMkLst>
          <pc:docMk/>
          <pc:sldMk cId="923678994" sldId="421"/>
        </pc:sldMkLst>
        <pc:spChg chg="mod">
          <ac:chgData name="Hendricks, Jeffrey M" userId="081fac0a-24fe-48ee-bbda-5fa83d6628fd" providerId="ADAL" clId="{F02F133F-C50E-490B-8A93-B19E72FE3FF7}" dt="2021-05-18T01:40:18.266" v="237" actId="14100"/>
          <ac:spMkLst>
            <pc:docMk/>
            <pc:sldMk cId="923678994" sldId="421"/>
            <ac:spMk id="2" creationId="{00000000-0000-0000-0000-000000000000}"/>
          </ac:spMkLst>
        </pc:spChg>
        <pc:spChg chg="del mod">
          <ac:chgData name="Hendricks, Jeffrey M" userId="081fac0a-24fe-48ee-bbda-5fa83d6628fd" providerId="ADAL" clId="{F02F133F-C50E-490B-8A93-B19E72FE3FF7}" dt="2021-05-18T01:39:27.221" v="221" actId="478"/>
          <ac:spMkLst>
            <pc:docMk/>
            <pc:sldMk cId="923678994" sldId="421"/>
            <ac:spMk id="4" creationId="{00000000-0000-0000-0000-000000000000}"/>
          </ac:spMkLst>
        </pc:spChg>
        <pc:picChg chg="add mod">
          <ac:chgData name="Hendricks, Jeffrey M" userId="081fac0a-24fe-48ee-bbda-5fa83d6628fd" providerId="ADAL" clId="{F02F133F-C50E-490B-8A93-B19E72FE3FF7}" dt="2021-05-18T01:39:54.642" v="224" actId="14100"/>
          <ac:picMkLst>
            <pc:docMk/>
            <pc:sldMk cId="923678994" sldId="421"/>
            <ac:picMk id="5" creationId="{0DB1B22F-D82C-43BA-B427-3FE1DC63D6C9}"/>
          </ac:picMkLst>
        </pc:picChg>
      </pc:sldChg>
      <pc:sldChg chg="addSp delSp modSp add mod">
        <pc:chgData name="Hendricks, Jeffrey M" userId="081fac0a-24fe-48ee-bbda-5fa83d6628fd" providerId="ADAL" clId="{F02F133F-C50E-490B-8A93-B19E72FE3FF7}" dt="2021-05-18T01:43:20.027" v="254" actId="14100"/>
        <pc:sldMkLst>
          <pc:docMk/>
          <pc:sldMk cId="986834340" sldId="422"/>
        </pc:sldMkLst>
        <pc:spChg chg="del">
          <ac:chgData name="Hendricks, Jeffrey M" userId="081fac0a-24fe-48ee-bbda-5fa83d6628fd" providerId="ADAL" clId="{F02F133F-C50E-490B-8A93-B19E72FE3FF7}" dt="2021-05-18T01:42:53.467" v="251" actId="478"/>
          <ac:spMkLst>
            <pc:docMk/>
            <pc:sldMk cId="986834340" sldId="422"/>
            <ac:spMk id="4" creationId="{00000000-0000-0000-0000-000000000000}"/>
          </ac:spMkLst>
        </pc:spChg>
        <pc:picChg chg="add mod">
          <ac:chgData name="Hendricks, Jeffrey M" userId="081fac0a-24fe-48ee-bbda-5fa83d6628fd" providerId="ADAL" clId="{F02F133F-C50E-490B-8A93-B19E72FE3FF7}" dt="2021-05-18T01:43:20.027" v="254" actId="14100"/>
          <ac:picMkLst>
            <pc:docMk/>
            <pc:sldMk cId="986834340" sldId="422"/>
            <ac:picMk id="5" creationId="{FA39FDCD-FCD4-4E6C-B77D-420C63F6DF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000F-5ED4-4544-AB3C-AEEA76257324}"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D2970-779F-4649-B090-C37772CF2FD2}" type="slidenum">
              <a:rPr lang="en-US" smtClean="0"/>
              <a:t>‹#›</a:t>
            </a:fld>
            <a:endParaRPr lang="en-US"/>
          </a:p>
        </p:txBody>
      </p:sp>
    </p:spTree>
    <p:extLst>
      <p:ext uri="{BB962C8B-B14F-4D97-AF65-F5344CB8AC3E}">
        <p14:creationId xmlns:p14="http://schemas.microsoft.com/office/powerpoint/2010/main" val="110121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467D2970-779F-4649-B090-C37772CF2FD2}" type="slidenum">
              <a:rPr lang="en-US" smtClean="0"/>
              <a:t>2</a:t>
            </a:fld>
            <a:endParaRPr lang="en-US"/>
          </a:p>
        </p:txBody>
      </p:sp>
    </p:spTree>
    <p:extLst>
      <p:ext uri="{BB962C8B-B14F-4D97-AF65-F5344CB8AC3E}">
        <p14:creationId xmlns:p14="http://schemas.microsoft.com/office/powerpoint/2010/main" val="142394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467D2970-779F-4649-B090-C37772CF2FD2}" type="slidenum">
              <a:rPr lang="en-US" smtClean="0"/>
              <a:t>3</a:t>
            </a:fld>
            <a:endParaRPr lang="en-US"/>
          </a:p>
        </p:txBody>
      </p:sp>
    </p:spTree>
    <p:extLst>
      <p:ext uri="{BB962C8B-B14F-4D97-AF65-F5344CB8AC3E}">
        <p14:creationId xmlns:p14="http://schemas.microsoft.com/office/powerpoint/2010/main" val="16834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467D2970-779F-4649-B090-C37772CF2FD2}" type="slidenum">
              <a:rPr lang="en-US" smtClean="0"/>
              <a:t>4</a:t>
            </a:fld>
            <a:endParaRPr lang="en-US"/>
          </a:p>
        </p:txBody>
      </p:sp>
    </p:spTree>
    <p:extLst>
      <p:ext uri="{BB962C8B-B14F-4D97-AF65-F5344CB8AC3E}">
        <p14:creationId xmlns:p14="http://schemas.microsoft.com/office/powerpoint/2010/main" val="198328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624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41548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2592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601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284841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894551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235100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2947108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384642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8" name="Rectangle 7">
            <a:extLst>
              <a:ext uri="{FF2B5EF4-FFF2-40B4-BE49-F238E27FC236}">
                <a16:creationId xmlns:a16="http://schemas.microsoft.com/office/drawing/2014/main" id="{812E2E5F-3C19-42EB-B442-E1C0D8CD819C}"/>
              </a:ext>
            </a:extLst>
          </p:cNvPr>
          <p:cNvSpPr/>
          <p:nvPr userDrawn="1"/>
        </p:nvSpPr>
        <p:spPr>
          <a:xfrm>
            <a:off x="0" y="-7315"/>
            <a:ext cx="12192000" cy="11558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9" name="Shape 6">
            <a:extLst>
              <a:ext uri="{FF2B5EF4-FFF2-40B4-BE49-F238E27FC236}">
                <a16:creationId xmlns:a16="http://schemas.microsoft.com/office/drawing/2014/main" id="{632873E4-5950-42A8-B32B-3E13E8209576}"/>
              </a:ext>
            </a:extLst>
          </p:cNvPr>
          <p:cNvPicPr preferRelativeResize="0"/>
          <p:nvPr userDrawn="1"/>
        </p:nvPicPr>
        <p:blipFill rotWithShape="1">
          <a:blip r:embed="rId2">
            <a:alphaModFix/>
          </a:blip>
          <a:srcRect r="3297" b="3297"/>
          <a:stretch/>
        </p:blipFill>
        <p:spPr>
          <a:xfrm>
            <a:off x="0" y="-7315"/>
            <a:ext cx="12192000" cy="6858000"/>
          </a:xfrm>
          <a:prstGeom prst="rect">
            <a:avLst/>
          </a:prstGeom>
          <a:noFill/>
          <a:ln>
            <a:noFill/>
          </a:ln>
        </p:spPr>
      </p:pic>
      <p:sp>
        <p:nvSpPr>
          <p:cNvPr id="10" name="Slide Number Placeholder 5">
            <a:extLst>
              <a:ext uri="{FF2B5EF4-FFF2-40B4-BE49-F238E27FC236}">
                <a16:creationId xmlns:a16="http://schemas.microsoft.com/office/drawing/2014/main" id="{6EDB6DC7-476D-4128-B8FE-D754A25A9236}"/>
              </a:ext>
            </a:extLst>
          </p:cNvPr>
          <p:cNvSpPr txBox="1">
            <a:spLocks/>
          </p:cNvSpPr>
          <p:nvPr userDrawn="1"/>
        </p:nvSpPr>
        <p:spPr>
          <a:xfrm>
            <a:off x="11512238" y="6474311"/>
            <a:ext cx="734683" cy="365125"/>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6589C79B-E666-4246-BF1C-4ABCEBF454FD}" type="slidenum">
              <a:rPr lang="en-US" smtClean="0">
                <a:solidFill>
                  <a:schemeClr val="tx2">
                    <a:lumMod val="50000"/>
                  </a:schemeClr>
                </a:solidFill>
              </a:rPr>
              <a:pPr algn="ctr"/>
              <a:t>‹#›</a:t>
            </a:fld>
            <a:endParaRPr lang="en-US" dirty="0">
              <a:solidFill>
                <a:schemeClr val="tx2">
                  <a:lumMod val="50000"/>
                </a:schemeClr>
              </a:solidFill>
            </a:endParaRPr>
          </a:p>
        </p:txBody>
      </p:sp>
    </p:spTree>
    <p:extLst>
      <p:ext uri="{BB962C8B-B14F-4D97-AF65-F5344CB8AC3E}">
        <p14:creationId xmlns:p14="http://schemas.microsoft.com/office/powerpoint/2010/main" val="147393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30213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ABE78-EF95-4E7B-B2E5-026BF1E4D1CA}"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35519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ABE78-EF95-4E7B-B2E5-026BF1E4D1CA}"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345505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101617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1959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3ABE78-EF95-4E7B-B2E5-026BF1E4D1CA}" type="datetimeFigureOut">
              <a:rPr lang="en-US" smtClean="0"/>
              <a:t>5/17/2021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423938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ABE78-EF95-4E7B-B2E5-026BF1E4D1CA}"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9C79B-E666-4246-BF1C-4ABCEBF454FD}" type="slidenum">
              <a:rPr lang="en-US" smtClean="0"/>
              <a:t>‹#›</a:t>
            </a:fld>
            <a:endParaRPr lang="en-US"/>
          </a:p>
        </p:txBody>
      </p:sp>
    </p:spTree>
    <p:extLst>
      <p:ext uri="{BB962C8B-B14F-4D97-AF65-F5344CB8AC3E}">
        <p14:creationId xmlns:p14="http://schemas.microsoft.com/office/powerpoint/2010/main" val="388896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89C79B-E666-4246-BF1C-4ABCEBF454FD}" type="slidenum">
              <a:rPr lang="en-US" smtClean="0"/>
              <a:t>‹#›</a:t>
            </a:fld>
            <a:endParaRPr lang="en-US"/>
          </a:p>
        </p:txBody>
      </p:sp>
      <p:sp>
        <p:nvSpPr>
          <p:cNvPr id="13" name="Rectangle 12">
            <a:extLst>
              <a:ext uri="{FF2B5EF4-FFF2-40B4-BE49-F238E27FC236}">
                <a16:creationId xmlns:a16="http://schemas.microsoft.com/office/drawing/2014/main" id="{FB853DBE-B220-4232-96A5-069818BA2087}"/>
              </a:ext>
            </a:extLst>
          </p:cNvPr>
          <p:cNvSpPr/>
          <p:nvPr userDrawn="1"/>
        </p:nvSpPr>
        <p:spPr>
          <a:xfrm>
            <a:off x="0" y="-7315"/>
            <a:ext cx="12192000" cy="11558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5" name="Shape 6">
            <a:extLst>
              <a:ext uri="{FF2B5EF4-FFF2-40B4-BE49-F238E27FC236}">
                <a16:creationId xmlns:a16="http://schemas.microsoft.com/office/drawing/2014/main" id="{B52E5859-758F-4FEF-B1F0-96CEBBF07381}"/>
              </a:ext>
            </a:extLst>
          </p:cNvPr>
          <p:cNvPicPr preferRelativeResize="0"/>
          <p:nvPr userDrawn="1"/>
        </p:nvPicPr>
        <p:blipFill rotWithShape="1">
          <a:blip r:embed="rId23">
            <a:alphaModFix/>
          </a:blip>
          <a:srcRect r="3297" b="3297"/>
          <a:stretch/>
        </p:blipFill>
        <p:spPr>
          <a:xfrm>
            <a:off x="0" y="0"/>
            <a:ext cx="12192000" cy="6858000"/>
          </a:xfrm>
          <a:prstGeom prst="rect">
            <a:avLst/>
          </a:prstGeom>
          <a:noFill/>
          <a:ln>
            <a:noFill/>
          </a:ln>
        </p:spPr>
      </p:pic>
    </p:spTree>
    <p:extLst>
      <p:ext uri="{BB962C8B-B14F-4D97-AF65-F5344CB8AC3E}">
        <p14:creationId xmlns:p14="http://schemas.microsoft.com/office/powerpoint/2010/main" val="26570939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 name="Title 4">
            <a:extLst>
              <a:ext uri="{FF2B5EF4-FFF2-40B4-BE49-F238E27FC236}">
                <a16:creationId xmlns:a16="http://schemas.microsoft.com/office/drawing/2014/main" id="{CE562216-2907-4BF5-9503-F995B87AFA09}"/>
              </a:ext>
            </a:extLst>
          </p:cNvPr>
          <p:cNvSpPr>
            <a:spLocks noGrp="1"/>
          </p:cNvSpPr>
          <p:nvPr>
            <p:ph type="title"/>
          </p:nvPr>
        </p:nvSpPr>
        <p:spPr>
          <a:xfrm>
            <a:off x="806196" y="804672"/>
            <a:ext cx="2933466"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Agenda</a:t>
            </a:r>
          </a:p>
        </p:txBody>
      </p:sp>
      <p:sp>
        <p:nvSpPr>
          <p:cNvPr id="4" name="Rectangle 3"/>
          <p:cNvSpPr/>
          <p:nvPr/>
        </p:nvSpPr>
        <p:spPr>
          <a:xfrm>
            <a:off x="4290646" y="804671"/>
            <a:ext cx="7085145" cy="5248657"/>
          </a:xfrm>
          <a:prstGeom prst="rect">
            <a:avLst/>
          </a:prstGeom>
        </p:spPr>
        <p:txBody>
          <a:bodyPr vert="horz" lIns="91440" tIns="45720" rIns="91440" bIns="45720" rtlCol="0" anchor="ctr">
            <a:normAutofit/>
          </a:bodyPr>
          <a:lstStyle/>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Intro &amp; Announcement</a:t>
            </a:r>
          </a:p>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Course Overview</a:t>
            </a:r>
          </a:p>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ANN Foundation – Biological &amp; Historical</a:t>
            </a:r>
          </a:p>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Break</a:t>
            </a:r>
          </a:p>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Shallow Net Architecture</a:t>
            </a:r>
          </a:p>
          <a:p>
            <a:pPr marL="914400" lvl="1" indent="-457200">
              <a:spcBef>
                <a:spcPts val="1000"/>
              </a:spcBef>
              <a:buClr>
                <a:schemeClr val="bg2">
                  <a:lumMod val="40000"/>
                  <a:lumOff val="60000"/>
                </a:schemeClr>
              </a:buClr>
              <a:buSzPct val="80000"/>
              <a:buFont typeface="Wingdings 3" charset="2"/>
              <a:buChar char=""/>
            </a:pPr>
            <a:r>
              <a:rPr lang="en-US" sz="2400" dirty="0">
                <a:latin typeface="+mj-lt"/>
                <a:ea typeface="+mj-ea"/>
                <a:cs typeface="+mj-cs"/>
              </a:rPr>
              <a:t>Shallow Net in Python</a:t>
            </a:r>
          </a:p>
        </p:txBody>
      </p:sp>
    </p:spTree>
    <p:extLst>
      <p:ext uri="{BB962C8B-B14F-4D97-AF65-F5344CB8AC3E}">
        <p14:creationId xmlns:p14="http://schemas.microsoft.com/office/powerpoint/2010/main" val="26243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b="0" i="0" kern="1200" dirty="0">
                <a:solidFill>
                  <a:srgbClr val="FFFFFF"/>
                </a:solidFill>
                <a:latin typeface="+mj-lt"/>
                <a:ea typeface="+mj-ea"/>
                <a:cs typeface="+mj-cs"/>
              </a:rPr>
              <a:t>GMP Announcement</a:t>
            </a:r>
          </a:p>
        </p:txBody>
      </p:sp>
      <p:sp>
        <p:nvSpPr>
          <p:cNvPr id="4" name="Rectangle 3"/>
          <p:cNvSpPr/>
          <p:nvPr/>
        </p:nvSpPr>
        <p:spPr>
          <a:xfrm>
            <a:off x="1103312" y="2763521"/>
            <a:ext cx="10584596" cy="2113280"/>
          </a:xfrm>
          <a:prstGeom prst="rect">
            <a:avLst/>
          </a:prstGeom>
        </p:spPr>
        <p:txBody>
          <a:bodyPr vert="horz" lIns="91440" tIns="45720" rIns="91440" bIns="45720" rtlCol="0">
            <a:normAutofit lnSpcReduction="10000"/>
          </a:bodyPr>
          <a:lstStyle/>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pPr>
            <a:r>
              <a:rPr lang="en-US" sz="2400" i="1" dirty="0">
                <a:effectLst/>
                <a:latin typeface="Calibri" panose="020F0502020204030204" pitchFamily="34" charset="0"/>
                <a:ea typeface="Calibri" panose="020F0502020204030204" pitchFamily="34" charset="0"/>
              </a:rPr>
              <a:t>Your advisors and Site Directors would like to welcome you to the Summer 2021 session. If you have any questions about degree progress, registration for future classes, etc. you can reach out to them via email. You likely already have their email addresses, but you can also find them on the </a:t>
            </a:r>
            <a:r>
              <a:rPr lang="en-US" sz="2400" i="1" dirty="0" err="1">
                <a:effectLst/>
                <a:latin typeface="Calibri" panose="020F0502020204030204" pitchFamily="34" charset="0"/>
                <a:ea typeface="Calibri" panose="020F0502020204030204" pitchFamily="34" charset="0"/>
              </a:rPr>
              <a:t>Tippie</a:t>
            </a:r>
            <a:r>
              <a:rPr lang="en-US" sz="2400" i="1" dirty="0">
                <a:effectLst/>
                <a:latin typeface="Calibri" panose="020F0502020204030204" pitchFamily="34" charset="0"/>
                <a:ea typeface="Calibri" panose="020F0502020204030204" pitchFamily="34" charset="0"/>
              </a:rPr>
              <a:t> website. They wish you a successful summer session!</a:t>
            </a:r>
            <a:endParaRPr lang="en-US" sz="2400" dirty="0">
              <a:effectLst/>
              <a:latin typeface="Calibri" panose="020F0502020204030204" pitchFamily="34" charset="0"/>
              <a:ea typeface="Calibri" panose="020F0502020204030204" pitchFamily="34" charset="0"/>
            </a:endParaRP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20088610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vert="horz" lIns="91440" tIns="45720" rIns="91440" bIns="45720" rtlCol="0" anchor="ctr">
            <a:normAutofit/>
          </a:bodyPr>
          <a:lstStyle/>
          <a:p>
            <a:r>
              <a:rPr lang="en-US" b="0" i="0" kern="1200" dirty="0">
                <a:solidFill>
                  <a:srgbClr val="FFFFFF"/>
                </a:solidFill>
                <a:latin typeface="+mj-lt"/>
                <a:ea typeface="+mj-ea"/>
                <a:cs typeface="+mj-cs"/>
              </a:rPr>
              <a:t>GMP Announcement</a:t>
            </a:r>
          </a:p>
        </p:txBody>
      </p:sp>
      <p:pic>
        <p:nvPicPr>
          <p:cNvPr id="5" name="Picture 4">
            <a:extLst>
              <a:ext uri="{FF2B5EF4-FFF2-40B4-BE49-F238E27FC236}">
                <a16:creationId xmlns:a16="http://schemas.microsoft.com/office/drawing/2014/main" id="{FA39FDCD-FCD4-4E6C-B77D-420C63F6DFEB}"/>
              </a:ext>
            </a:extLst>
          </p:cNvPr>
          <p:cNvPicPr>
            <a:picLocks noChangeAspect="1"/>
          </p:cNvPicPr>
          <p:nvPr/>
        </p:nvPicPr>
        <p:blipFill>
          <a:blip r:embed="rId3"/>
          <a:stretch>
            <a:fillRect/>
          </a:stretch>
        </p:blipFill>
        <p:spPr>
          <a:xfrm>
            <a:off x="1498395" y="1595718"/>
            <a:ext cx="9945488" cy="5262282"/>
          </a:xfrm>
          <a:prstGeom prst="rect">
            <a:avLst/>
          </a:prstGeom>
        </p:spPr>
      </p:pic>
    </p:spTree>
    <p:extLst>
      <p:ext uri="{BB962C8B-B14F-4D97-AF65-F5344CB8AC3E}">
        <p14:creationId xmlns:p14="http://schemas.microsoft.com/office/powerpoint/2010/main" val="9868343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Rectangle 3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3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007512"/>
          </a:xfrm>
        </p:spPr>
        <p:txBody>
          <a:bodyPr vert="horz" lIns="91440" tIns="45720" rIns="91440" bIns="45720" rtlCol="0" anchor="ctr">
            <a:normAutofit/>
          </a:bodyPr>
          <a:lstStyle/>
          <a:p>
            <a:r>
              <a:rPr lang="en-US" b="0" i="0" kern="1200" dirty="0">
                <a:solidFill>
                  <a:srgbClr val="FFFFFF"/>
                </a:solidFill>
                <a:latin typeface="+mj-lt"/>
                <a:ea typeface="+mj-ea"/>
                <a:cs typeface="+mj-cs"/>
              </a:rPr>
              <a:t>Hawkeye Hour</a:t>
            </a:r>
          </a:p>
        </p:txBody>
      </p:sp>
      <p:pic>
        <p:nvPicPr>
          <p:cNvPr id="5" name="Picture 4">
            <a:extLst>
              <a:ext uri="{FF2B5EF4-FFF2-40B4-BE49-F238E27FC236}">
                <a16:creationId xmlns:a16="http://schemas.microsoft.com/office/drawing/2014/main" id="{0DB1B22F-D82C-43BA-B427-3FE1DC63D6C9}"/>
              </a:ext>
            </a:extLst>
          </p:cNvPr>
          <p:cNvPicPr>
            <a:picLocks noChangeAspect="1"/>
          </p:cNvPicPr>
          <p:nvPr/>
        </p:nvPicPr>
        <p:blipFill>
          <a:blip r:embed="rId3"/>
          <a:stretch>
            <a:fillRect/>
          </a:stretch>
        </p:blipFill>
        <p:spPr>
          <a:xfrm>
            <a:off x="0" y="1486434"/>
            <a:ext cx="12192000" cy="5371566"/>
          </a:xfrm>
          <a:prstGeom prst="rect">
            <a:avLst/>
          </a:prstGeom>
        </p:spPr>
      </p:pic>
    </p:spTree>
    <p:extLst>
      <p:ext uri="{BB962C8B-B14F-4D97-AF65-F5344CB8AC3E}">
        <p14:creationId xmlns:p14="http://schemas.microsoft.com/office/powerpoint/2010/main" val="92367899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97</Words>
  <Application>Microsoft Office PowerPoint</Application>
  <PresentationFormat>Widescreen</PresentationFormat>
  <Paragraphs>15</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vt:lpstr>
      <vt:lpstr>Agenda</vt:lpstr>
      <vt:lpstr>GMP Announcement</vt:lpstr>
      <vt:lpstr>GMP Announcement</vt:lpstr>
      <vt:lpstr>Hawkeye Hour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Hendricks, Jeffrey M</dc:creator>
  <cp:lastModifiedBy>Hendricks, Jeffrey M</cp:lastModifiedBy>
  <cp:revision>1</cp:revision>
  <dcterms:created xsi:type="dcterms:W3CDTF">2021-01-25T21:56:38Z</dcterms:created>
  <dcterms:modified xsi:type="dcterms:W3CDTF">2021-05-18T01:43:27Z</dcterms:modified>
</cp:coreProperties>
</file>