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335" r:id="rId4"/>
    <p:sldId id="320" r:id="rId5"/>
    <p:sldId id="321" r:id="rId6"/>
    <p:sldId id="336" r:id="rId7"/>
    <p:sldId id="322" r:id="rId8"/>
    <p:sldId id="323" r:id="rId9"/>
    <p:sldId id="337" r:id="rId10"/>
    <p:sldId id="338" r:id="rId11"/>
    <p:sldId id="326" r:id="rId12"/>
    <p:sldId id="327" r:id="rId13"/>
    <p:sldId id="328" r:id="rId14"/>
    <p:sldId id="339" r:id="rId15"/>
    <p:sldId id="331" r:id="rId16"/>
    <p:sldId id="332" r:id="rId17"/>
    <p:sldId id="333" r:id="rId18"/>
    <p:sldId id="340" r:id="rId19"/>
    <p:sldId id="341" r:id="rId20"/>
    <p:sldId id="342" r:id="rId21"/>
    <p:sldId id="343" r:id="rId22"/>
    <p:sldId id="344" r:id="rId23"/>
    <p:sldId id="345" r:id="rId24"/>
    <p:sldId id="334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6" roundtripDataSignature="AMtx7mjBvDlLBbdEVj49yfunamKqAgV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35C15-3AD9-4A1F-A8CB-D5DA25464DC4}" v="1" dt="2021-06-06T14:26:59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90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86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cks, Jeffrey M" userId="081fac0a-24fe-48ee-bbda-5fa83d6628fd" providerId="ADAL" clId="{43AAF118-B0A5-4F17-98A9-565ACC6A6649}"/>
    <pc:docChg chg="custSel addSld delSld modSld">
      <pc:chgData name="Hendricks, Jeffrey M" userId="081fac0a-24fe-48ee-bbda-5fa83d6628fd" providerId="ADAL" clId="{43AAF118-B0A5-4F17-98A9-565ACC6A6649}" dt="2021-04-30T19:23:16.144" v="48" actId="1076"/>
      <pc:docMkLst>
        <pc:docMk/>
      </pc:docMkLst>
      <pc:sldChg chg="modSp del mod">
        <pc:chgData name="Hendricks, Jeffrey M" userId="081fac0a-24fe-48ee-bbda-5fa83d6628fd" providerId="ADAL" clId="{43AAF118-B0A5-4F17-98A9-565ACC6A6649}" dt="2021-04-30T19:20:38.861" v="3" actId="47"/>
        <pc:sldMkLst>
          <pc:docMk/>
          <pc:sldMk cId="0" sldId="256"/>
        </pc:sldMkLst>
        <pc:spChg chg="mod">
          <ac:chgData name="Hendricks, Jeffrey M" userId="081fac0a-24fe-48ee-bbda-5fa83d6628fd" providerId="ADAL" clId="{43AAF118-B0A5-4F17-98A9-565ACC6A6649}" dt="2021-04-30T19:20:35.952" v="2" actId="27636"/>
          <ac:spMkLst>
            <pc:docMk/>
            <pc:sldMk cId="0" sldId="256"/>
            <ac:spMk id="169" creationId="{00000000-0000-0000-0000-000000000000}"/>
          </ac:spMkLst>
        </pc:spChg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5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5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59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0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1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2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3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4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5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6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69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0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1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2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3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4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5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6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79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0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1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2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3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4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5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6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89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0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1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2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3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4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5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6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299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0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1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2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3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4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5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6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09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0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1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2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3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4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5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6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7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8"/>
        </pc:sldMkLst>
      </pc:sldChg>
      <pc:sldChg chg="del">
        <pc:chgData name="Hendricks, Jeffrey M" userId="081fac0a-24fe-48ee-bbda-5fa83d6628fd" providerId="ADAL" clId="{43AAF118-B0A5-4F17-98A9-565ACC6A6649}" dt="2021-04-16T19:41:02.957" v="0" actId="47"/>
        <pc:sldMkLst>
          <pc:docMk/>
          <pc:sldMk cId="0" sldId="319"/>
        </pc:sldMkLst>
      </pc:sldChg>
      <pc:sldChg chg="addSp modSp mod modNotes">
        <pc:chgData name="Hendricks, Jeffrey M" userId="081fac0a-24fe-48ee-bbda-5fa83d6628fd" providerId="ADAL" clId="{43AAF118-B0A5-4F17-98A9-565ACC6A6649}" dt="2021-04-30T19:23:16.144" v="48" actId="1076"/>
        <pc:sldMkLst>
          <pc:docMk/>
          <pc:sldMk cId="0" sldId="320"/>
        </pc:sldMkLst>
        <pc:spChg chg="add mod">
          <ac:chgData name="Hendricks, Jeffrey M" userId="081fac0a-24fe-48ee-bbda-5fa83d6628fd" providerId="ADAL" clId="{43AAF118-B0A5-4F17-98A9-565ACC6A6649}" dt="2021-04-30T19:23:12.110" v="47" actId="20577"/>
          <ac:spMkLst>
            <pc:docMk/>
            <pc:sldMk cId="0" sldId="320"/>
            <ac:spMk id="3" creationId="{C7881E2D-D2FA-42CC-8726-8E22922FA4A4}"/>
          </ac:spMkLst>
        </pc:spChg>
        <pc:picChg chg="add mod">
          <ac:chgData name="Hendricks, Jeffrey M" userId="081fac0a-24fe-48ee-bbda-5fa83d6628fd" providerId="ADAL" clId="{43AAF118-B0A5-4F17-98A9-565ACC6A6649}" dt="2021-04-30T19:23:16.144" v="48" actId="1076"/>
          <ac:picMkLst>
            <pc:docMk/>
            <pc:sldMk cId="0" sldId="320"/>
            <ac:picMk id="4" creationId="{2833539C-F25E-4338-BA37-F145F195F95B}"/>
          </ac:picMkLst>
        </pc:picChg>
      </pc:sldChg>
      <pc:sldChg chg="modSp add mod">
        <pc:chgData name="Hendricks, Jeffrey M" userId="081fac0a-24fe-48ee-bbda-5fa83d6628fd" providerId="ADAL" clId="{43AAF118-B0A5-4F17-98A9-565ACC6A6649}" dt="2021-04-30T19:21:05.011" v="15" actId="20577"/>
        <pc:sldMkLst>
          <pc:docMk/>
          <pc:sldMk cId="0" sldId="335"/>
        </pc:sldMkLst>
        <pc:spChg chg="mod">
          <ac:chgData name="Hendricks, Jeffrey M" userId="081fac0a-24fe-48ee-bbda-5fa83d6628fd" providerId="ADAL" clId="{43AAF118-B0A5-4F17-98A9-565ACC6A6649}" dt="2021-04-30T19:21:05.011" v="15" actId="20577"/>
          <ac:spMkLst>
            <pc:docMk/>
            <pc:sldMk cId="0" sldId="335"/>
            <ac:spMk id="169" creationId="{00000000-0000-0000-0000-000000000000}"/>
          </ac:spMkLst>
        </pc:spChg>
      </pc:sldChg>
    </pc:docChg>
  </pc:docChgLst>
  <pc:docChgLst>
    <pc:chgData name="Hendricks, Jeffrey M" userId="081fac0a-24fe-48ee-bbda-5fa83d6628fd" providerId="ADAL" clId="{FC235C15-3AD9-4A1F-A8CB-D5DA25464DC4}"/>
    <pc:docChg chg="undo custSel addSld delSld modSld sldOrd">
      <pc:chgData name="Hendricks, Jeffrey M" userId="081fac0a-24fe-48ee-bbda-5fa83d6628fd" providerId="ADAL" clId="{FC235C15-3AD9-4A1F-A8CB-D5DA25464DC4}" dt="2021-06-07T02:23:02.987" v="5281" actId="14100"/>
      <pc:docMkLst>
        <pc:docMk/>
      </pc:docMkLst>
      <pc:sldChg chg="del">
        <pc:chgData name="Hendricks, Jeffrey M" userId="081fac0a-24fe-48ee-bbda-5fa83d6628fd" providerId="ADAL" clId="{FC235C15-3AD9-4A1F-A8CB-D5DA25464DC4}" dt="2021-06-06T14:47:37.462" v="539" actId="47"/>
        <pc:sldMkLst>
          <pc:docMk/>
          <pc:sldMk cId="0" sldId="324"/>
        </pc:sldMkLst>
      </pc:sldChg>
      <pc:sldChg chg="del">
        <pc:chgData name="Hendricks, Jeffrey M" userId="081fac0a-24fe-48ee-bbda-5fa83d6628fd" providerId="ADAL" clId="{FC235C15-3AD9-4A1F-A8CB-D5DA25464DC4}" dt="2021-06-06T14:58:35.462" v="1190" actId="47"/>
        <pc:sldMkLst>
          <pc:docMk/>
          <pc:sldMk cId="0" sldId="325"/>
        </pc:sldMkLst>
      </pc:sldChg>
      <pc:sldChg chg="modSp mod">
        <pc:chgData name="Hendricks, Jeffrey M" userId="081fac0a-24fe-48ee-bbda-5fa83d6628fd" providerId="ADAL" clId="{FC235C15-3AD9-4A1F-A8CB-D5DA25464DC4}" dt="2021-06-06T15:17:19.721" v="2612" actId="20577"/>
        <pc:sldMkLst>
          <pc:docMk/>
          <pc:sldMk cId="0" sldId="328"/>
        </pc:sldMkLst>
        <pc:spChg chg="mod">
          <ac:chgData name="Hendricks, Jeffrey M" userId="081fac0a-24fe-48ee-bbda-5fa83d6628fd" providerId="ADAL" clId="{FC235C15-3AD9-4A1F-A8CB-D5DA25464DC4}" dt="2021-06-06T15:17:19.721" v="2612" actId="20577"/>
          <ac:spMkLst>
            <pc:docMk/>
            <pc:sldMk cId="0" sldId="328"/>
            <ac:spMk id="565" creationId="{00000000-0000-0000-0000-000000000000}"/>
          </ac:spMkLst>
        </pc:spChg>
      </pc:sldChg>
      <pc:sldChg chg="del">
        <pc:chgData name="Hendricks, Jeffrey M" userId="081fac0a-24fe-48ee-bbda-5fa83d6628fd" providerId="ADAL" clId="{FC235C15-3AD9-4A1F-A8CB-D5DA25464DC4}" dt="2021-06-06T15:17:34.923" v="2613" actId="47"/>
        <pc:sldMkLst>
          <pc:docMk/>
          <pc:sldMk cId="0" sldId="329"/>
        </pc:sldMkLst>
      </pc:sldChg>
      <pc:sldChg chg="del">
        <pc:chgData name="Hendricks, Jeffrey M" userId="081fac0a-24fe-48ee-bbda-5fa83d6628fd" providerId="ADAL" clId="{FC235C15-3AD9-4A1F-A8CB-D5DA25464DC4}" dt="2021-06-06T15:17:39.784" v="2614" actId="47"/>
        <pc:sldMkLst>
          <pc:docMk/>
          <pc:sldMk cId="0" sldId="330"/>
        </pc:sldMkLst>
      </pc:sldChg>
      <pc:sldChg chg="modSp mod">
        <pc:chgData name="Hendricks, Jeffrey M" userId="081fac0a-24fe-48ee-bbda-5fa83d6628fd" providerId="ADAL" clId="{FC235C15-3AD9-4A1F-A8CB-D5DA25464DC4}" dt="2021-06-07T02:23:02.987" v="5281" actId="14100"/>
        <pc:sldMkLst>
          <pc:docMk/>
          <pc:sldMk cId="0" sldId="334"/>
        </pc:sldMkLst>
        <pc:spChg chg="mod">
          <ac:chgData name="Hendricks, Jeffrey M" userId="081fac0a-24fe-48ee-bbda-5fa83d6628fd" providerId="ADAL" clId="{FC235C15-3AD9-4A1F-A8CB-D5DA25464DC4}" dt="2021-06-07T02:23:02.987" v="5281" actId="14100"/>
          <ac:spMkLst>
            <pc:docMk/>
            <pc:sldMk cId="0" sldId="334"/>
            <ac:spMk id="601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6T14:44:49.432" v="538" actId="20577"/>
        <pc:sldMkLst>
          <pc:docMk/>
          <pc:sldMk cId="3272588541" sldId="336"/>
        </pc:sldMkLst>
        <pc:spChg chg="mod">
          <ac:chgData name="Hendricks, Jeffrey M" userId="081fac0a-24fe-48ee-bbda-5fa83d6628fd" providerId="ADAL" clId="{FC235C15-3AD9-4A1F-A8CB-D5DA25464DC4}" dt="2021-06-06T14:44:49.432" v="538" actId="20577"/>
          <ac:spMkLst>
            <pc:docMk/>
            <pc:sldMk cId="3272588541" sldId="336"/>
            <ac:spMk id="3" creationId="{4761543D-E135-46F1-8F68-DCC1AC3DACD7}"/>
          </ac:spMkLst>
        </pc:spChg>
        <pc:spChg chg="mod">
          <ac:chgData name="Hendricks, Jeffrey M" userId="081fac0a-24fe-48ee-bbda-5fa83d6628fd" providerId="ADAL" clId="{FC235C15-3AD9-4A1F-A8CB-D5DA25464DC4}" dt="2021-06-06T14:34:44.065" v="47" actId="20577"/>
          <ac:spMkLst>
            <pc:docMk/>
            <pc:sldMk cId="3272588541" sldId="336"/>
            <ac:spMk id="448" creationId="{00000000-0000-0000-0000-000000000000}"/>
          </ac:spMkLst>
        </pc:spChg>
      </pc:sldChg>
      <pc:sldChg chg="modSp add mod ord">
        <pc:chgData name="Hendricks, Jeffrey M" userId="081fac0a-24fe-48ee-bbda-5fa83d6628fd" providerId="ADAL" clId="{FC235C15-3AD9-4A1F-A8CB-D5DA25464DC4}" dt="2021-06-06T14:57:42.715" v="1188" actId="114"/>
        <pc:sldMkLst>
          <pc:docMk/>
          <pc:sldMk cId="3406808781" sldId="337"/>
        </pc:sldMkLst>
        <pc:spChg chg="mod">
          <ac:chgData name="Hendricks, Jeffrey M" userId="081fac0a-24fe-48ee-bbda-5fa83d6628fd" providerId="ADAL" clId="{FC235C15-3AD9-4A1F-A8CB-D5DA25464DC4}" dt="2021-06-06T14:57:42.715" v="1188" actId="114"/>
          <ac:spMkLst>
            <pc:docMk/>
            <pc:sldMk cId="3406808781" sldId="337"/>
            <ac:spMk id="3" creationId="{4761543D-E135-46F1-8F68-DCC1AC3DACD7}"/>
          </ac:spMkLst>
        </pc:spChg>
        <pc:spChg chg="mod">
          <ac:chgData name="Hendricks, Jeffrey M" userId="081fac0a-24fe-48ee-bbda-5fa83d6628fd" providerId="ADAL" clId="{FC235C15-3AD9-4A1F-A8CB-D5DA25464DC4}" dt="2021-06-06T14:48:13.415" v="581" actId="20577"/>
          <ac:spMkLst>
            <pc:docMk/>
            <pc:sldMk cId="3406808781" sldId="337"/>
            <ac:spMk id="448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6T15:09:29.607" v="2231" actId="33524"/>
        <pc:sldMkLst>
          <pc:docMk/>
          <pc:sldMk cId="2912317804" sldId="338"/>
        </pc:sldMkLst>
        <pc:spChg chg="mod">
          <ac:chgData name="Hendricks, Jeffrey M" userId="081fac0a-24fe-48ee-bbda-5fa83d6628fd" providerId="ADAL" clId="{FC235C15-3AD9-4A1F-A8CB-D5DA25464DC4}" dt="2021-06-06T15:09:29.607" v="2231" actId="33524"/>
          <ac:spMkLst>
            <pc:docMk/>
            <pc:sldMk cId="2912317804" sldId="338"/>
            <ac:spMk id="3" creationId="{4761543D-E135-46F1-8F68-DCC1AC3DACD7}"/>
          </ac:spMkLst>
        </pc:spChg>
        <pc:spChg chg="mod">
          <ac:chgData name="Hendricks, Jeffrey M" userId="081fac0a-24fe-48ee-bbda-5fa83d6628fd" providerId="ADAL" clId="{FC235C15-3AD9-4A1F-A8CB-D5DA25464DC4}" dt="2021-06-06T15:00:02.615" v="1227" actId="20577"/>
          <ac:spMkLst>
            <pc:docMk/>
            <pc:sldMk cId="2912317804" sldId="338"/>
            <ac:spMk id="448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6T15:24:00.282" v="2978" actId="20577"/>
        <pc:sldMkLst>
          <pc:docMk/>
          <pc:sldMk cId="2313861287" sldId="339"/>
        </pc:sldMkLst>
        <pc:spChg chg="mod">
          <ac:chgData name="Hendricks, Jeffrey M" userId="081fac0a-24fe-48ee-bbda-5fa83d6628fd" providerId="ADAL" clId="{FC235C15-3AD9-4A1F-A8CB-D5DA25464DC4}" dt="2021-06-06T15:18:02.715" v="2647" actId="20577"/>
          <ac:spMkLst>
            <pc:docMk/>
            <pc:sldMk cId="2313861287" sldId="339"/>
            <ac:spMk id="56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6T15:24:00.282" v="2978" actId="20577"/>
          <ac:spMkLst>
            <pc:docMk/>
            <pc:sldMk cId="2313861287" sldId="339"/>
            <ac:spMk id="565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7T01:18:13.813" v="3317" actId="1076"/>
        <pc:sldMkLst>
          <pc:docMk/>
          <pc:sldMk cId="2625543787" sldId="340"/>
        </pc:sldMkLst>
        <pc:spChg chg="mod">
          <ac:chgData name="Hendricks, Jeffrey M" userId="081fac0a-24fe-48ee-bbda-5fa83d6628fd" providerId="ADAL" clId="{FC235C15-3AD9-4A1F-A8CB-D5DA25464DC4}" dt="2021-06-07T01:13:37.562" v="3003" actId="20577"/>
          <ac:spMkLst>
            <pc:docMk/>
            <pc:sldMk cId="2625543787" sldId="340"/>
            <ac:spMk id="59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7T01:18:13.813" v="3317" actId="1076"/>
          <ac:spMkLst>
            <pc:docMk/>
            <pc:sldMk cId="2625543787" sldId="340"/>
            <ac:spMk id="595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7T01:22:41.346" v="3759" actId="20577"/>
        <pc:sldMkLst>
          <pc:docMk/>
          <pc:sldMk cId="1907852486" sldId="341"/>
        </pc:sldMkLst>
        <pc:spChg chg="mod">
          <ac:chgData name="Hendricks, Jeffrey M" userId="081fac0a-24fe-48ee-bbda-5fa83d6628fd" providerId="ADAL" clId="{FC235C15-3AD9-4A1F-A8CB-D5DA25464DC4}" dt="2021-06-07T01:18:41.596" v="3327" actId="20577"/>
          <ac:spMkLst>
            <pc:docMk/>
            <pc:sldMk cId="1907852486" sldId="341"/>
            <ac:spMk id="59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7T01:22:41.346" v="3759" actId="20577"/>
          <ac:spMkLst>
            <pc:docMk/>
            <pc:sldMk cId="1907852486" sldId="341"/>
            <ac:spMk id="595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7T01:28:54.096" v="4253" actId="20577"/>
        <pc:sldMkLst>
          <pc:docMk/>
          <pc:sldMk cId="3119230928" sldId="342"/>
        </pc:sldMkLst>
        <pc:spChg chg="mod">
          <ac:chgData name="Hendricks, Jeffrey M" userId="081fac0a-24fe-48ee-bbda-5fa83d6628fd" providerId="ADAL" clId="{FC235C15-3AD9-4A1F-A8CB-D5DA25464DC4}" dt="2021-06-07T01:23:14.746" v="3784" actId="20577"/>
          <ac:spMkLst>
            <pc:docMk/>
            <pc:sldMk cId="3119230928" sldId="342"/>
            <ac:spMk id="59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7T01:28:54.096" v="4253" actId="20577"/>
          <ac:spMkLst>
            <pc:docMk/>
            <pc:sldMk cId="3119230928" sldId="342"/>
            <ac:spMk id="595" creationId="{00000000-0000-0000-0000-000000000000}"/>
          </ac:spMkLst>
        </pc:spChg>
      </pc:sldChg>
      <pc:sldChg chg="modSp add mod">
        <pc:chgData name="Hendricks, Jeffrey M" userId="081fac0a-24fe-48ee-bbda-5fa83d6628fd" providerId="ADAL" clId="{FC235C15-3AD9-4A1F-A8CB-D5DA25464DC4}" dt="2021-06-07T01:36:24.510" v="4713" actId="14100"/>
        <pc:sldMkLst>
          <pc:docMk/>
          <pc:sldMk cId="4244728427" sldId="343"/>
        </pc:sldMkLst>
        <pc:spChg chg="mod">
          <ac:chgData name="Hendricks, Jeffrey M" userId="081fac0a-24fe-48ee-bbda-5fa83d6628fd" providerId="ADAL" clId="{FC235C15-3AD9-4A1F-A8CB-D5DA25464DC4}" dt="2021-06-07T01:29:29.223" v="4273" actId="20577"/>
          <ac:spMkLst>
            <pc:docMk/>
            <pc:sldMk cId="4244728427" sldId="343"/>
            <ac:spMk id="59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7T01:36:24.510" v="4713" actId="14100"/>
          <ac:spMkLst>
            <pc:docMk/>
            <pc:sldMk cId="4244728427" sldId="343"/>
            <ac:spMk id="595" creationId="{00000000-0000-0000-0000-000000000000}"/>
          </ac:spMkLst>
        </pc:spChg>
      </pc:sldChg>
      <pc:sldChg chg="modSp add mod ord">
        <pc:chgData name="Hendricks, Jeffrey M" userId="081fac0a-24fe-48ee-bbda-5fa83d6628fd" providerId="ADAL" clId="{FC235C15-3AD9-4A1F-A8CB-D5DA25464DC4}" dt="2021-06-07T01:43:00.613" v="5074" actId="20577"/>
        <pc:sldMkLst>
          <pc:docMk/>
          <pc:sldMk cId="1718104242" sldId="344"/>
        </pc:sldMkLst>
        <pc:spChg chg="mod">
          <ac:chgData name="Hendricks, Jeffrey M" userId="081fac0a-24fe-48ee-bbda-5fa83d6628fd" providerId="ADAL" clId="{FC235C15-3AD9-4A1F-A8CB-D5DA25464DC4}" dt="2021-06-07T01:37:48.729" v="4758" actId="20577"/>
          <ac:spMkLst>
            <pc:docMk/>
            <pc:sldMk cId="1718104242" sldId="344"/>
            <ac:spMk id="59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7T01:43:00.613" v="5074" actId="20577"/>
          <ac:spMkLst>
            <pc:docMk/>
            <pc:sldMk cId="1718104242" sldId="344"/>
            <ac:spMk id="595" creationId="{00000000-0000-0000-0000-000000000000}"/>
          </ac:spMkLst>
        </pc:spChg>
      </pc:sldChg>
      <pc:sldChg chg="modSp add mod ord">
        <pc:chgData name="Hendricks, Jeffrey M" userId="081fac0a-24fe-48ee-bbda-5fa83d6628fd" providerId="ADAL" clId="{FC235C15-3AD9-4A1F-A8CB-D5DA25464DC4}" dt="2021-06-07T01:46:04.946" v="5273" actId="20577"/>
        <pc:sldMkLst>
          <pc:docMk/>
          <pc:sldMk cId="1112148105" sldId="345"/>
        </pc:sldMkLst>
        <pc:spChg chg="mod">
          <ac:chgData name="Hendricks, Jeffrey M" userId="081fac0a-24fe-48ee-bbda-5fa83d6628fd" providerId="ADAL" clId="{FC235C15-3AD9-4A1F-A8CB-D5DA25464DC4}" dt="2021-06-07T01:44:15.130" v="5105" actId="20577"/>
          <ac:spMkLst>
            <pc:docMk/>
            <pc:sldMk cId="1112148105" sldId="345"/>
            <ac:spMk id="594" creationId="{00000000-0000-0000-0000-000000000000}"/>
          </ac:spMkLst>
        </pc:spChg>
        <pc:spChg chg="mod">
          <ac:chgData name="Hendricks, Jeffrey M" userId="081fac0a-24fe-48ee-bbda-5fa83d6628fd" providerId="ADAL" clId="{FC235C15-3AD9-4A1F-A8CB-D5DA25464DC4}" dt="2021-06-07T01:46:04.946" v="5273" actId="20577"/>
          <ac:spMkLst>
            <pc:docMk/>
            <pc:sldMk cId="1112148105" sldId="345"/>
            <ac:spMk id="5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These are notes for the slide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6" name="Google Shape;55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2" name="Google Shape;562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2" name="Google Shape;562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39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9" name="Google Shape;57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7" name="Google Shape;58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351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1769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998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997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4" name="Google Shape;51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256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6641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8" name="Google Shape;5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9" name="Google Shape;51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6" name="Google Shape;44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091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6" name="Google Shape;44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6" name="Google Shape;44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039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8" name="Google Shape;548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9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69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2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3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3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3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3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3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4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4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4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4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4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5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6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7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9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60" cy="25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0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0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1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1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2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2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3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3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3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4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4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4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5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5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5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5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5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6"/>
          <p:cNvSpPr txBox="1">
            <a:spLocks noGrp="1"/>
          </p:cNvSpPr>
          <p:nvPr>
            <p:ph type="subTitle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7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8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8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8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9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0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60" cy="25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1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1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2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2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2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2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3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3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3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3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4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4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4"/>
          <p:cNvSpPr txBox="1">
            <a:spLocks noGrp="1"/>
          </p:cNvSpPr>
          <p:nvPr>
            <p:ph type="body" idx="2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5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5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5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5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5"/>
          <p:cNvSpPr txBox="1">
            <a:spLocks noGrp="1"/>
          </p:cNvSpPr>
          <p:nvPr>
            <p:ph type="body" idx="4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6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6"/>
          <p:cNvSpPr txBox="1">
            <a:spLocks noGrp="1"/>
          </p:cNvSpPr>
          <p:nvPr>
            <p:ph type="body" idx="2"/>
          </p:nvPr>
        </p:nvSpPr>
        <p:spPr>
          <a:xfrm>
            <a:off x="369648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6"/>
          <p:cNvSpPr txBox="1">
            <a:spLocks noGrp="1"/>
          </p:cNvSpPr>
          <p:nvPr>
            <p:ph type="body" idx="3"/>
          </p:nvPr>
        </p:nvSpPr>
        <p:spPr>
          <a:xfrm>
            <a:off x="6245640" y="81468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6"/>
          <p:cNvSpPr txBox="1">
            <a:spLocks noGrp="1"/>
          </p:cNvSpPr>
          <p:nvPr>
            <p:ph type="body" idx="4"/>
          </p:nvPr>
        </p:nvSpPr>
        <p:spPr>
          <a:xfrm>
            <a:off x="114732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6"/>
          <p:cNvSpPr txBox="1">
            <a:spLocks noGrp="1"/>
          </p:cNvSpPr>
          <p:nvPr>
            <p:ph type="body" idx="5"/>
          </p:nvPr>
        </p:nvSpPr>
        <p:spPr>
          <a:xfrm>
            <a:off x="369648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6"/>
          <p:cNvSpPr txBox="1">
            <a:spLocks noGrp="1"/>
          </p:cNvSpPr>
          <p:nvPr>
            <p:ph type="body" idx="6"/>
          </p:nvPr>
        </p:nvSpPr>
        <p:spPr>
          <a:xfrm>
            <a:off x="6245640" y="2667600"/>
            <a:ext cx="242748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6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6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6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7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8"/>
          <p:cNvSpPr txBox="1">
            <a:spLocks noGrp="1"/>
          </p:cNvSpPr>
          <p:nvPr>
            <p:ph type="subTitle" idx="1"/>
          </p:nvPr>
        </p:nvSpPr>
        <p:spPr>
          <a:xfrm>
            <a:off x="1144440" y="-78840"/>
            <a:ext cx="7547760" cy="25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9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9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9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9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0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0"/>
          <p:cNvSpPr txBox="1">
            <a:spLocks noGrp="1"/>
          </p:cNvSpPr>
          <p:nvPr>
            <p:ph type="body" idx="3"/>
          </p:nvPr>
        </p:nvSpPr>
        <p:spPr>
          <a:xfrm>
            <a:off x="5010480" y="266760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1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1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1"/>
          <p:cNvSpPr txBox="1">
            <a:spLocks noGrp="1"/>
          </p:cNvSpPr>
          <p:nvPr>
            <p:ph type="body" idx="2"/>
          </p:nvPr>
        </p:nvSpPr>
        <p:spPr>
          <a:xfrm>
            <a:off x="5010480" y="814680"/>
            <a:ext cx="367884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1"/>
          <p:cNvSpPr txBox="1">
            <a:spLocks noGrp="1"/>
          </p:cNvSpPr>
          <p:nvPr>
            <p:ph type="body" idx="3"/>
          </p:nvPr>
        </p:nvSpPr>
        <p:spPr>
          <a:xfrm>
            <a:off x="1147320" y="2667600"/>
            <a:ext cx="75391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8"/>
          <p:cNvSpPr/>
          <p:nvPr/>
        </p:nvSpPr>
        <p:spPr>
          <a:xfrm>
            <a:off x="457200" y="210600"/>
            <a:ext cx="822924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6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8"/>
          <p:cNvSpPr txBox="1">
            <a:spLocks noGrp="1"/>
          </p:cNvSpPr>
          <p:nvPr>
            <p:ph type="title"/>
          </p:nvPr>
        </p:nvSpPr>
        <p:spPr>
          <a:xfrm>
            <a:off x="3836880" y="1597680"/>
            <a:ext cx="4975200" cy="110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0"/>
          <p:cNvSpPr/>
          <p:nvPr/>
        </p:nvSpPr>
        <p:spPr>
          <a:xfrm>
            <a:off x="457200" y="210600"/>
            <a:ext cx="822924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7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0"/>
          <p:cNvSpPr txBox="1">
            <a:spLocks noGrp="1"/>
          </p:cNvSpPr>
          <p:nvPr>
            <p:ph type="title"/>
          </p:nvPr>
        </p:nvSpPr>
        <p:spPr>
          <a:xfrm>
            <a:off x="1144440" y="-7884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0"/>
          <p:cNvSpPr txBox="1">
            <a:spLocks noGrp="1"/>
          </p:cNvSpPr>
          <p:nvPr>
            <p:ph type="body" idx="1"/>
          </p:nvPr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0"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2"/>
          <p:cNvSpPr/>
          <p:nvPr/>
        </p:nvSpPr>
        <p:spPr>
          <a:xfrm>
            <a:off x="457200" y="210600"/>
            <a:ext cx="822924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2"/>
          <p:cNvSpPr txBox="1">
            <a:spLocks noGrp="1"/>
          </p:cNvSpPr>
          <p:nvPr>
            <p:ph type="title"/>
          </p:nvPr>
        </p:nvSpPr>
        <p:spPr>
          <a:xfrm>
            <a:off x="805680" y="0"/>
            <a:ext cx="7547760" cy="56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2"/>
          <p:cNvSpPr txBox="1">
            <a:spLocks noGrp="1"/>
          </p:cNvSpPr>
          <p:nvPr>
            <p:ph type="body" idx="1"/>
          </p:nvPr>
        </p:nvSpPr>
        <p:spPr>
          <a:xfrm>
            <a:off x="81468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tensorboard/blob/master/docs/tensorboard_in_notebooks.ipynb#scrollTo=lpUO9HqUKP6z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/>
        </p:nvSpPr>
        <p:spPr>
          <a:xfrm>
            <a:off x="3638880" y="184320"/>
            <a:ext cx="5505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Applied Deep Learning</a:t>
            </a:r>
            <a:endParaRPr sz="3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3953160" y="1711080"/>
            <a:ext cx="5105520" cy="1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Module 4: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Chapter 9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8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Underfitting and Overfitting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6320" y="662400"/>
            <a:ext cx="4491360" cy="4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9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Regularization Techniques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9"/>
          <p:cNvSpPr txBox="1"/>
          <p:nvPr/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L1/L2 regularization</a:t>
            </a:r>
          </a:p>
          <a:p>
            <a:pPr marL="457200" indent="-367920"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LASSO and Ridge regression</a:t>
            </a: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-US" sz="2200" dirty="0">
              <a:ea typeface="Calibri"/>
            </a:endParaRP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Pretends randomly selected proportion of neurons in each later do not exist during each round of training</a:t>
            </a: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augmentation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Generate new training data from existing  </a:t>
            </a:r>
            <a:r>
              <a:rPr lang="en-US" sz="22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Calibri"/>
                <a:cs typeface="Calibri"/>
                <a:sym typeface="Calibri"/>
              </a:rPr>
              <a:t> artificially expanding training data set.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9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Dropout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9"/>
          <p:cNvSpPr txBox="1"/>
          <p:nvPr/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Pretends randomly selected proportion of neurons in each later do not exist during each round of training.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Prevents single neuron from becoming excessively influential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Parameter-adjustment needed during validation and inference </a:t>
            </a:r>
            <a:r>
              <a:rPr lang="en-US" sz="2200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Calibri"/>
                <a:cs typeface="Calibri"/>
                <a:sym typeface="Calibri"/>
              </a:rPr>
              <a:t> </a:t>
            </a:r>
            <a:r>
              <a:rPr lang="en-US" sz="2200" dirty="0" err="1">
                <a:latin typeface="Calibri"/>
                <a:cs typeface="Calibri"/>
                <a:sym typeface="Calibri"/>
              </a:rPr>
              <a:t>Keras</a:t>
            </a:r>
            <a:r>
              <a:rPr lang="en-US" sz="2200" dirty="0">
                <a:latin typeface="Calibri"/>
                <a:cs typeface="Calibri"/>
                <a:sym typeface="Calibri"/>
              </a:rPr>
              <a:t> handles automatically</a:t>
            </a:r>
            <a:endParaRPr lang="en-US" sz="2200" dirty="0"/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Dropout rate is hyperparameter: consider adding in later layers of the network.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See page 144 for parameter tuning details</a:t>
            </a:r>
          </a:p>
        </p:txBody>
      </p:sp>
    </p:spTree>
    <p:extLst>
      <p:ext uri="{BB962C8B-B14F-4D97-AF65-F5344CB8AC3E}">
        <p14:creationId xmlns:p14="http://schemas.microsoft.com/office/powerpoint/2010/main" val="231386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2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112"/>
          <p:cNvPicPr preferRelativeResize="0"/>
          <p:nvPr/>
        </p:nvPicPr>
        <p:blipFill rotWithShape="1">
          <a:blip r:embed="rId3">
            <a:alphaModFix/>
          </a:blip>
          <a:srcRect l="21957" t="6366" r="21930" b="63899"/>
          <a:stretch/>
        </p:blipFill>
        <p:spPr>
          <a:xfrm>
            <a:off x="197280" y="1368720"/>
            <a:ext cx="2855520" cy="267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112"/>
          <p:cNvPicPr preferRelativeResize="0"/>
          <p:nvPr/>
        </p:nvPicPr>
        <p:blipFill rotWithShape="1">
          <a:blip r:embed="rId3">
            <a:alphaModFix/>
          </a:blip>
          <a:srcRect l="22489" t="35406" r="21400" b="32703"/>
          <a:stretch/>
        </p:blipFill>
        <p:spPr>
          <a:xfrm>
            <a:off x="3161160" y="1271520"/>
            <a:ext cx="2855520" cy="28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112"/>
          <p:cNvPicPr preferRelativeResize="0"/>
          <p:nvPr/>
        </p:nvPicPr>
        <p:blipFill rotWithShape="1">
          <a:blip r:embed="rId3">
            <a:alphaModFix/>
          </a:blip>
          <a:srcRect l="22410" t="65523" r="21479"/>
          <a:stretch/>
        </p:blipFill>
        <p:spPr>
          <a:xfrm>
            <a:off x="6138000" y="1251720"/>
            <a:ext cx="2855520" cy="310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114"/>
          <p:cNvPicPr preferRelativeResize="0"/>
          <p:nvPr/>
        </p:nvPicPr>
        <p:blipFill rotWithShape="1">
          <a:blip r:embed="rId3">
            <a:alphaModFix/>
          </a:blip>
          <a:srcRect t="1168" b="35729"/>
          <a:stretch/>
        </p:blipFill>
        <p:spPr>
          <a:xfrm>
            <a:off x="2262600" y="623160"/>
            <a:ext cx="4618800" cy="40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Fancy Optimizers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47320" y="814680"/>
            <a:ext cx="7539120" cy="35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Momentum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Nesterov Momentum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AdaGrad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AdaDelta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RMSProp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Nadam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Momentum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38320" y="1442763"/>
            <a:ext cx="7539120" cy="225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Moving average of gradients for each parameter used to update weights.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Additional hyperparameter Beta controls how many previous gradients involved in the moving average.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Small Betas allow older gradients to be considered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Larger Betas generally better, with 0.9 as default.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54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Nesterov</a:t>
            </a: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Momentum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38320" y="1442763"/>
            <a:ext cx="7539120" cy="225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Takes peek at where momentum may take us.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Uses sneak-peek to execute step from original position.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Trilobite aware of speed, guessing where momentum may take it, and adjusting course accordingly.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85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FFFFF"/>
                </a:solidFill>
                <a:latin typeface="Calibri"/>
                <a:ea typeface="Arial"/>
                <a:cs typeface="Calibri"/>
                <a:sym typeface="Calibri"/>
              </a:rPr>
              <a:t>AdaGrad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38320" y="1442763"/>
            <a:ext cx="7539120" cy="225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Learning rate for each parameter allows for slowing or halting learning after parameter reaches or nears optimum.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Uses hyperparameter epsilon – safely leave at default.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Allows the learning rate to be set at default and left alone.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One downside is learning rate can shrink significantly with larger past grad</a:t>
            </a:r>
            <a:r>
              <a:rPr lang="en-US" sz="2200" dirty="0">
                <a:latin typeface="Calibri"/>
                <a:cs typeface="Calibri"/>
                <a:sym typeface="Calibri"/>
              </a:rPr>
              <a:t>ient matrices, slowing learning to a halt.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23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FFFFF"/>
                </a:solidFill>
                <a:latin typeface="Calibri"/>
                <a:ea typeface="Arial"/>
                <a:cs typeface="Calibri"/>
                <a:sym typeface="Calibri"/>
              </a:rPr>
              <a:t>AdaDelta</a:t>
            </a:r>
            <a:r>
              <a:rPr lang="en-US" sz="3600" b="0" i="0" u="none" strike="noStrike" cap="none" dirty="0">
                <a:solidFill>
                  <a:srgbClr val="FFFFFF"/>
                </a:solidFill>
                <a:latin typeface="Calibri"/>
                <a:ea typeface="Arial"/>
                <a:cs typeface="Calibri"/>
                <a:sym typeface="Calibri"/>
              </a:rPr>
              <a:t> &amp; </a:t>
            </a:r>
            <a:r>
              <a:rPr lang="en-US" sz="3600" b="0" i="0" u="none" strike="noStrike" cap="none" dirty="0" err="1">
                <a:solidFill>
                  <a:srgbClr val="FFFFFF"/>
                </a:solidFill>
                <a:latin typeface="Calibri"/>
                <a:ea typeface="Arial"/>
                <a:cs typeface="Calibri"/>
                <a:sym typeface="Calibri"/>
              </a:rPr>
              <a:t>RMSProp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47320" y="810752"/>
            <a:ext cx="7539120" cy="392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 err="1">
                <a:latin typeface="Calibri"/>
                <a:cs typeface="Calibri"/>
                <a:sym typeface="Calibri"/>
              </a:rPr>
              <a:t>AdaDelta</a:t>
            </a:r>
            <a:r>
              <a:rPr lang="en-US" sz="2200" dirty="0">
                <a:latin typeface="Calibri"/>
                <a:cs typeface="Calibri"/>
                <a:sym typeface="Calibri"/>
              </a:rPr>
              <a:t> addresses the gradient matrix size concern of </a:t>
            </a:r>
            <a:r>
              <a:rPr lang="en-US" sz="2200" dirty="0" err="1">
                <a:latin typeface="Calibri"/>
                <a:cs typeface="Calibri"/>
                <a:sym typeface="Calibri"/>
              </a:rPr>
              <a:t>AdaGrad</a:t>
            </a:r>
            <a:r>
              <a:rPr lang="en-US" sz="2200" dirty="0">
                <a:latin typeface="Calibri"/>
                <a:cs typeface="Calibri"/>
                <a:sym typeface="Calibri"/>
              </a:rPr>
              <a:t> by using MA of previous gradients.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 err="1">
                <a:latin typeface="Calibri"/>
                <a:cs typeface="Calibri"/>
                <a:sym typeface="Calibri"/>
              </a:rPr>
              <a:t>AdaDelta</a:t>
            </a:r>
            <a:r>
              <a:rPr lang="en-US" sz="2200" dirty="0">
                <a:latin typeface="Calibri"/>
                <a:cs typeface="Calibri"/>
                <a:sym typeface="Calibri"/>
              </a:rPr>
              <a:t> removes the need for learning rate.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 err="1">
                <a:latin typeface="Calibri"/>
                <a:cs typeface="Calibri"/>
                <a:sym typeface="Calibri"/>
              </a:rPr>
              <a:t>RMSProp</a:t>
            </a:r>
            <a:r>
              <a:rPr lang="en-US" sz="2200" dirty="0">
                <a:latin typeface="Calibri"/>
                <a:cs typeface="Calibri"/>
                <a:sym typeface="Calibri"/>
              </a:rPr>
              <a:t> works similar to </a:t>
            </a:r>
            <a:r>
              <a:rPr lang="en-US" sz="2200" dirty="0" err="1">
                <a:latin typeface="Calibri"/>
                <a:cs typeface="Calibri"/>
                <a:sym typeface="Calibri"/>
              </a:rPr>
              <a:t>AdaDelta</a:t>
            </a:r>
            <a:r>
              <a:rPr lang="en-US" sz="2200" dirty="0">
                <a:latin typeface="Calibri"/>
                <a:cs typeface="Calibri"/>
                <a:sym typeface="Calibri"/>
              </a:rPr>
              <a:t> but maintains LR.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Both </a:t>
            </a:r>
            <a:r>
              <a:rPr lang="en-US" sz="2200" dirty="0" err="1">
                <a:latin typeface="Calibri"/>
                <a:cs typeface="Calibri"/>
                <a:sym typeface="Calibri"/>
              </a:rPr>
              <a:t>AdaDelta</a:t>
            </a:r>
            <a:r>
              <a:rPr lang="en-US" sz="2200" dirty="0">
                <a:latin typeface="Calibri"/>
                <a:cs typeface="Calibri"/>
                <a:sym typeface="Calibri"/>
              </a:rPr>
              <a:t> &amp; </a:t>
            </a:r>
            <a:r>
              <a:rPr lang="en-US" sz="2200" dirty="0" err="1">
                <a:latin typeface="Calibri"/>
                <a:cs typeface="Calibri"/>
                <a:sym typeface="Calibri"/>
              </a:rPr>
              <a:t>RMSProp</a:t>
            </a:r>
            <a:r>
              <a:rPr lang="en-US" sz="2200" dirty="0">
                <a:latin typeface="Calibri"/>
                <a:cs typeface="Calibri"/>
                <a:sym typeface="Calibri"/>
              </a:rPr>
              <a:t> utilize decay rate (rho) hyperparameter which is similar to B in momentum.</a:t>
            </a: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-US" sz="2200" dirty="0"/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Recommended Defaults: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Decay rate (rho) = 0.95</a:t>
            </a: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Learning rate = 0.001 for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RMSProp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18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2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7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9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1">
            <a:extLst>
              <a:ext uri="{FF2B5EF4-FFF2-40B4-BE49-F238E27FC236}">
                <a16:creationId xmlns:a16="http://schemas.microsoft.com/office/drawing/2014/main" id="{C7881E2D-D2FA-42CC-8726-8E22922FA4A4}"/>
              </a:ext>
            </a:extLst>
          </p:cNvPr>
          <p:cNvSpPr txBox="1"/>
          <p:nvPr/>
        </p:nvSpPr>
        <p:spPr>
          <a:xfrm>
            <a:off x="255217" y="2478567"/>
            <a:ext cx="4773984" cy="63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Improving Deep Networks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589;p114">
            <a:extLst>
              <a:ext uri="{FF2B5EF4-FFF2-40B4-BE49-F238E27FC236}">
                <a16:creationId xmlns:a16="http://schemas.microsoft.com/office/drawing/2014/main" id="{2833539C-F25E-4338-BA37-F145F195F9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68" b="35729"/>
          <a:stretch/>
        </p:blipFill>
        <p:spPr>
          <a:xfrm>
            <a:off x="4918500" y="851759"/>
            <a:ext cx="3539806" cy="40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Calibri"/>
                <a:ea typeface="Arial"/>
                <a:cs typeface="Calibri"/>
                <a:sym typeface="Calibri"/>
              </a:rPr>
              <a:t>Adaptive Moment Estimation (Adam)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38320" y="1442763"/>
            <a:ext cx="7539120" cy="304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dirty="0">
                <a:latin typeface="Calibri"/>
                <a:cs typeface="Calibri"/>
                <a:sym typeface="Calibri"/>
              </a:rPr>
              <a:t>Essentially </a:t>
            </a:r>
            <a:r>
              <a:rPr lang="en-US" sz="2200" dirty="0" err="1">
                <a:latin typeface="Calibri"/>
                <a:cs typeface="Calibri"/>
                <a:sym typeface="Calibri"/>
              </a:rPr>
              <a:t>RMSProp</a:t>
            </a:r>
            <a:r>
              <a:rPr lang="en-US" sz="2200" dirty="0">
                <a:latin typeface="Calibri"/>
                <a:cs typeface="Calibri"/>
                <a:sym typeface="Calibri"/>
              </a:rPr>
              <a:t> with following exceptions: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Extra MA is used to inform parameter updates as opposed to actual gradients.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Bias trick used to prevent MAs from skewing toward zero.</a:t>
            </a: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-US" sz="2200" dirty="0">
              <a:latin typeface="Calibri"/>
              <a:cs typeface="Calibri"/>
              <a:sym typeface="Calibri"/>
            </a:endParaRPr>
          </a:p>
          <a:p>
            <a:pPr marL="892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en-US" sz="2200" dirty="0">
                <a:latin typeface="Calibri"/>
                <a:cs typeface="Calibri"/>
                <a:sym typeface="Calibri"/>
              </a:rPr>
              <a:t>Hyperparameters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Two B’s:  B1=0.9  &amp;  B2=0.999.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Learning rate: set at 0.001 and leave it</a:t>
            </a:r>
            <a:r>
              <a:rPr lang="en-US" sz="2200" dirty="0">
                <a:latin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10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Optimizer Wrap-Up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 txBox="1"/>
          <p:nvPr/>
        </p:nvSpPr>
        <p:spPr>
          <a:xfrm>
            <a:off x="1138320" y="1442763"/>
            <a:ext cx="7539120" cy="225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Adam is very popular.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SGD with Momentum is solid and may perform better.</a:t>
            </a:r>
          </a:p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Calibri"/>
                <a:cs typeface="Calibri"/>
                <a:sym typeface="Calibri"/>
              </a:rPr>
              <a:t>EXPERIMENT to determine what works best for your model architecture and data.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14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7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Running TensorBoard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17"/>
          <p:cNvSpPr txBox="1"/>
          <p:nvPr/>
        </p:nvSpPr>
        <p:spPr>
          <a:xfrm>
            <a:off x="335280" y="814680"/>
            <a:ext cx="8357280" cy="39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7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to Python code: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tensorflow.keras.callbacks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tensorboard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TensorBoard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log_dir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=’logs/run-name’)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callbacks = [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tensorboard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model.fit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792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Terminal, run: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tensorboard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logdir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='logs/' --port 6006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3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localhost:6006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your favorite browser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3"/>
            </a:pPr>
            <a:endParaRPr lang="en-US" sz="2000" dirty="0">
              <a:latin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800" dirty="0" err="1">
                <a:hlinkClick r:id="rId3"/>
              </a:rPr>
              <a:t>tensorboard_in_notebooks.ipynb</a:t>
            </a:r>
            <a:r>
              <a:rPr lang="en-US" sz="2800" dirty="0">
                <a:hlinkClick r:id="rId3"/>
              </a:rPr>
              <a:t> - </a:t>
            </a:r>
            <a:r>
              <a:rPr lang="en-US" sz="2800" dirty="0" err="1">
                <a:hlinkClick r:id="rId3"/>
              </a:rPr>
              <a:t>Colaboratory</a:t>
            </a:r>
            <a:r>
              <a:rPr lang="en-US" sz="2800" dirty="0">
                <a:hlinkClick r:id="rId3"/>
              </a:rPr>
              <a:t> (google.com)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8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Neuron Saturation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960" y="655920"/>
            <a:ext cx="5445720" cy="4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Weight Initialization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1">
            <a:extLst>
              <a:ext uri="{FF2B5EF4-FFF2-40B4-BE49-F238E27FC236}">
                <a16:creationId xmlns:a16="http://schemas.microsoft.com/office/drawing/2014/main" id="{4761543D-E135-46F1-8F68-DCC1AC3DACD7}"/>
              </a:ext>
            </a:extLst>
          </p:cNvPr>
          <p:cNvSpPr txBox="1"/>
          <p:nvPr/>
        </p:nvSpPr>
        <p:spPr>
          <a:xfrm>
            <a:off x="974912" y="871146"/>
            <a:ext cx="6885171" cy="378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goal is to start with reasonably scaled values for w and b.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Large w &amp; b values tend to result in large z values and therefore saturated neurons.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Large parameter values imply strong opinion on how x is related to y </a:t>
            </a:r>
            <a:r>
              <a:rPr lang="en-US" sz="2000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BEFORE any training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Parameter values of zero imply weak relationship</a:t>
            </a:r>
          </a:p>
          <a:p>
            <a:pPr marL="550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550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Initialize b parameters with zeros.</a:t>
            </a:r>
          </a:p>
          <a:p>
            <a:pPr marL="550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550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Initialize w parameters with values near zero using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Glorot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distributions.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58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1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Weight Initializations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4240" y="634320"/>
            <a:ext cx="5888160" cy="4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3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Stochastic Gradient Descent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640" y="685440"/>
            <a:ext cx="5868000" cy="43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Arial"/>
                <a:cs typeface="Calibri"/>
                <a:sym typeface="Calibri"/>
              </a:rPr>
              <a:t>Unstable Gradients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1">
            <a:extLst>
              <a:ext uri="{FF2B5EF4-FFF2-40B4-BE49-F238E27FC236}">
                <a16:creationId xmlns:a16="http://schemas.microsoft.com/office/drawing/2014/main" id="{4761543D-E135-46F1-8F68-DCC1AC3DACD7}"/>
              </a:ext>
            </a:extLst>
          </p:cNvPr>
          <p:cNvSpPr txBox="1"/>
          <p:nvPr/>
        </p:nvSpPr>
        <p:spPr>
          <a:xfrm>
            <a:off x="974912" y="871146"/>
            <a:ext cx="6885171" cy="378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Recall: each parameter adjusted in proportion to its gradient with respect to cost C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Large &amp; positive gradients imply parameter contributes large amount to cost C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Parameter / Cost relationship most direct in hidden layer closest to output  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As we move from final hidden layer toward first hidden layer, gradient tends to flatten or </a:t>
            </a:r>
            <a:r>
              <a:rPr lang="en-US" sz="2000" b="1" i="1" dirty="0">
                <a:latin typeface="Calibri"/>
                <a:ea typeface="Calibri"/>
                <a:cs typeface="Calibri"/>
                <a:sym typeface="Calibri"/>
              </a:rPr>
              <a:t>vanish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Blindly adding more layers will amplify vanishing gradients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In some architectures, the gradient becomes steep as we move toward the first layer </a:t>
            </a:r>
            <a:r>
              <a:rPr lang="en-US" sz="2000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b="1" i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exploding gradients</a:t>
            </a:r>
            <a:endParaRPr lang="en-US" sz="2000" b="1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5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Batch Normalization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9;p1">
            <a:extLst>
              <a:ext uri="{FF2B5EF4-FFF2-40B4-BE49-F238E27FC236}">
                <a16:creationId xmlns:a16="http://schemas.microsoft.com/office/drawing/2014/main" id="{4761543D-E135-46F1-8F68-DCC1AC3DACD7}"/>
              </a:ext>
            </a:extLst>
          </p:cNvPr>
          <p:cNvSpPr txBox="1"/>
          <p:nvPr/>
        </p:nvSpPr>
        <p:spPr>
          <a:xfrm>
            <a:off x="974912" y="871146"/>
            <a:ext cx="6885171" cy="378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Recenters the distribution of activations (a) with mean 0 and std deviation of 1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Extreme values in preceding layer won’t cause unstable gradients in next layer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Allows layers to learn independently from each other.  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Allows for higher learning rate and thus faster learning.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Improves generalization performance by adding noise element which contributes to regularization.</a:t>
            </a:r>
          </a:p>
          <a:p>
            <a:pPr marL="685800" marR="0" lvl="0" indent="-630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Adds 2 learnable parameters: </a:t>
            </a:r>
            <a:r>
              <a:rPr lang="en-US" sz="2000" b="1" i="1" dirty="0">
                <a:latin typeface="Calibri"/>
                <a:ea typeface="Calibri"/>
                <a:cs typeface="Calibri"/>
                <a:sym typeface="Calibri"/>
              </a:rPr>
              <a:t>gamma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 i="1" dirty="0">
                <a:latin typeface="Calibri"/>
                <a:ea typeface="Calibri"/>
                <a:cs typeface="Calibri"/>
                <a:sym typeface="Calibri"/>
              </a:rPr>
              <a:t>beta</a:t>
            </a:r>
          </a:p>
          <a:p>
            <a:pPr marL="685800" lvl="4" indent="-630720"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Since they are learnable, the network will adjust them on a layer-by-layer basis depending on what is most helpful.</a:t>
            </a:r>
          </a:p>
        </p:txBody>
      </p:sp>
    </p:spTree>
    <p:extLst>
      <p:ext uri="{BB962C8B-B14F-4D97-AF65-F5344CB8AC3E}">
        <p14:creationId xmlns:p14="http://schemas.microsoft.com/office/powerpoint/2010/main" val="291231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6"/>
          <p:cNvSpPr txBox="1"/>
          <p:nvPr/>
        </p:nvSpPr>
        <p:spPr>
          <a:xfrm>
            <a:off x="1144440" y="-78840"/>
            <a:ext cx="7548120" cy="5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Batch Normalization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106"/>
          <p:cNvPicPr preferRelativeResize="0"/>
          <p:nvPr/>
        </p:nvPicPr>
        <p:blipFill rotWithShape="1">
          <a:blip r:embed="rId3">
            <a:alphaModFix/>
          </a:blip>
          <a:srcRect t="3338" b="54060"/>
          <a:stretch/>
        </p:blipFill>
        <p:spPr>
          <a:xfrm>
            <a:off x="736920" y="1512360"/>
            <a:ext cx="3552120" cy="211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06"/>
          <p:cNvPicPr preferRelativeResize="0"/>
          <p:nvPr/>
        </p:nvPicPr>
        <p:blipFill rotWithShape="1">
          <a:blip r:embed="rId3">
            <a:alphaModFix/>
          </a:blip>
          <a:srcRect t="54952" b="4647"/>
          <a:stretch/>
        </p:blipFill>
        <p:spPr>
          <a:xfrm>
            <a:off x="4854600" y="1567080"/>
            <a:ext cx="3552120" cy="20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06"/>
          <p:cNvSpPr/>
          <p:nvPr/>
        </p:nvSpPr>
        <p:spPr>
          <a:xfrm>
            <a:off x="4289400" y="2571840"/>
            <a:ext cx="56448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765</Words>
  <Application>Microsoft Office PowerPoint</Application>
  <PresentationFormat>On-screen Show (16:9)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Hendricks, Jeffrey M</cp:lastModifiedBy>
  <cp:revision>1</cp:revision>
  <dcterms:created xsi:type="dcterms:W3CDTF">2015-09-28T19:52:00Z</dcterms:created>
  <dcterms:modified xsi:type="dcterms:W3CDTF">2021-06-07T02:23:07Z</dcterms:modified>
</cp:coreProperties>
</file>