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5" r:id="rId2"/>
    <p:sldId id="371" r:id="rId3"/>
    <p:sldId id="373" r:id="rId4"/>
    <p:sldId id="374" r:id="rId5"/>
    <p:sldId id="381" r:id="rId6"/>
    <p:sldId id="352" r:id="rId7"/>
    <p:sldId id="354" r:id="rId8"/>
    <p:sldId id="356" r:id="rId9"/>
    <p:sldId id="357" r:id="rId10"/>
    <p:sldId id="358" r:id="rId11"/>
    <p:sldId id="359" r:id="rId12"/>
    <p:sldId id="361" r:id="rId13"/>
    <p:sldId id="362" r:id="rId14"/>
    <p:sldId id="368" r:id="rId15"/>
    <p:sldId id="365" r:id="rId16"/>
    <p:sldId id="384" r:id="rId17"/>
    <p:sldId id="366" r:id="rId18"/>
    <p:sldId id="367" r:id="rId19"/>
    <p:sldId id="369" r:id="rId20"/>
    <p:sldId id="370" r:id="rId21"/>
    <p:sldId id="383" r:id="rId22"/>
    <p:sldId id="375" r:id="rId23"/>
    <p:sldId id="376" r:id="rId24"/>
    <p:sldId id="377" r:id="rId25"/>
    <p:sldId id="378" r:id="rId26"/>
    <p:sldId id="379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AAFE-033B-464E-BED9-4BA942A57491}" v="2" dt="2020-11-03T15:24:39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2C5CAAFE-033B-464E-BED9-4BA942A57491}"/>
    <pc:docChg chg="undo custSel addSld delSld modSld">
      <pc:chgData name="Porter Andrew J" userId="0aa3fa54-bef3-42eb-a4a3-0993998cbbeb" providerId="ADAL" clId="{2C5CAAFE-033B-464E-BED9-4BA942A57491}" dt="2020-11-03T15:28:04.717" v="562" actId="20577"/>
      <pc:docMkLst>
        <pc:docMk/>
      </pc:docMkLst>
      <pc:sldChg chg="modSp modTransition">
        <pc:chgData name="Porter Andrew J" userId="0aa3fa54-bef3-42eb-a4a3-0993998cbbeb" providerId="ADAL" clId="{2C5CAAFE-033B-464E-BED9-4BA942A57491}" dt="2020-11-03T15:25:49.599" v="510" actId="114"/>
        <pc:sldMkLst>
          <pc:docMk/>
          <pc:sldMk cId="844595800" sldId="366"/>
        </pc:sldMkLst>
        <pc:spChg chg="mod">
          <ac:chgData name="Porter Andrew J" userId="0aa3fa54-bef3-42eb-a4a3-0993998cbbeb" providerId="ADAL" clId="{2C5CAAFE-033B-464E-BED9-4BA942A57491}" dt="2020-11-03T15:25:49.599" v="510" actId="114"/>
          <ac:spMkLst>
            <pc:docMk/>
            <pc:sldMk cId="844595800" sldId="366"/>
            <ac:spMk id="11" creationId="{AD1CA2AB-8140-4FD2-8C7E-D7897508CC4D}"/>
          </ac:spMkLst>
        </pc:spChg>
        <pc:picChg chg="mod">
          <ac:chgData name="Porter Andrew J" userId="0aa3fa54-bef3-42eb-a4a3-0993998cbbeb" providerId="ADAL" clId="{2C5CAAFE-033B-464E-BED9-4BA942A57491}" dt="2020-11-03T15:25:33.108" v="507" actId="14100"/>
          <ac:picMkLst>
            <pc:docMk/>
            <pc:sldMk cId="844595800" sldId="366"/>
            <ac:picMk id="5" creationId="{889C336B-0D4F-4F36-AFAF-EFC1509153A0}"/>
          </ac:picMkLst>
        </pc:picChg>
        <pc:picChg chg="mod">
          <ac:chgData name="Porter Andrew J" userId="0aa3fa54-bef3-42eb-a4a3-0993998cbbeb" providerId="ADAL" clId="{2C5CAAFE-033B-464E-BED9-4BA942A57491}" dt="2020-11-03T15:25:33.838" v="508" actId="1076"/>
          <ac:picMkLst>
            <pc:docMk/>
            <pc:sldMk cId="844595800" sldId="366"/>
            <ac:picMk id="7" creationId="{E310BCA8-9349-4791-B45F-6C919B3807CF}"/>
          </ac:picMkLst>
        </pc:picChg>
        <pc:picChg chg="mod">
          <ac:chgData name="Porter Andrew J" userId="0aa3fa54-bef3-42eb-a4a3-0993998cbbeb" providerId="ADAL" clId="{2C5CAAFE-033B-464E-BED9-4BA942A57491}" dt="2020-11-03T15:25:41.965" v="509" actId="14100"/>
          <ac:picMkLst>
            <pc:docMk/>
            <pc:sldMk cId="844595800" sldId="366"/>
            <ac:picMk id="9" creationId="{9213734C-CB58-4D69-B300-BEF3E4547F31}"/>
          </ac:picMkLst>
        </pc:picChg>
      </pc:sldChg>
      <pc:sldChg chg="modSp">
        <pc:chgData name="Porter Andrew J" userId="0aa3fa54-bef3-42eb-a4a3-0993998cbbeb" providerId="ADAL" clId="{2C5CAAFE-033B-464E-BED9-4BA942A57491}" dt="2020-11-03T15:28:04.717" v="562" actId="20577"/>
        <pc:sldMkLst>
          <pc:docMk/>
          <pc:sldMk cId="4149481532" sldId="370"/>
        </pc:sldMkLst>
        <pc:graphicFrameChg chg="mod modGraphic">
          <ac:chgData name="Porter Andrew J" userId="0aa3fa54-bef3-42eb-a4a3-0993998cbbeb" providerId="ADAL" clId="{2C5CAAFE-033B-464E-BED9-4BA942A57491}" dt="2020-11-03T15:28:04.717" v="562" actId="20577"/>
          <ac:graphicFrameMkLst>
            <pc:docMk/>
            <pc:sldMk cId="4149481532" sldId="370"/>
            <ac:graphicFrameMk id="6" creationId="{2968CAB3-C43F-4AFC-9619-53837C2B427E}"/>
          </ac:graphicFrameMkLst>
        </pc:graphicFrameChg>
        <pc:picChg chg="mod">
          <ac:chgData name="Porter Andrew J" userId="0aa3fa54-bef3-42eb-a4a3-0993998cbbeb" providerId="ADAL" clId="{2C5CAAFE-033B-464E-BED9-4BA942A57491}" dt="2020-11-03T15:25:59.985" v="513" actId="1076"/>
          <ac:picMkLst>
            <pc:docMk/>
            <pc:sldMk cId="4149481532" sldId="370"/>
            <ac:picMk id="10" creationId="{E45FA61F-371C-44D0-B015-5F1770E3C26A}"/>
          </ac:picMkLst>
        </pc:picChg>
      </pc:sldChg>
      <pc:sldChg chg="modSp">
        <pc:chgData name="Porter Andrew J" userId="0aa3fa54-bef3-42eb-a4a3-0993998cbbeb" providerId="ADAL" clId="{2C5CAAFE-033B-464E-BED9-4BA942A57491}" dt="2020-11-03T14:55:35.578" v="454" actId="313"/>
        <pc:sldMkLst>
          <pc:docMk/>
          <pc:sldMk cId="3168984412" sldId="371"/>
        </pc:sldMkLst>
        <pc:spChg chg="mod">
          <ac:chgData name="Porter Andrew J" userId="0aa3fa54-bef3-42eb-a4a3-0993998cbbeb" providerId="ADAL" clId="{2C5CAAFE-033B-464E-BED9-4BA942A57491}" dt="2020-11-03T14:55:35.578" v="454" actId="313"/>
          <ac:spMkLst>
            <pc:docMk/>
            <pc:sldMk cId="3168984412" sldId="371"/>
            <ac:spMk id="3" creationId="{5DDF5B64-C68D-4803-A55A-CE673850A057}"/>
          </ac:spMkLst>
        </pc:spChg>
      </pc:sldChg>
      <pc:sldChg chg="del">
        <pc:chgData name="Porter Andrew J" userId="0aa3fa54-bef3-42eb-a4a3-0993998cbbeb" providerId="ADAL" clId="{2C5CAAFE-033B-464E-BED9-4BA942A57491}" dt="2020-11-03T14:52:31.201" v="62" actId="2696"/>
        <pc:sldMkLst>
          <pc:docMk/>
          <pc:sldMk cId="795857978" sldId="372"/>
        </pc:sldMkLst>
      </pc:sldChg>
      <pc:sldChg chg="modSp">
        <pc:chgData name="Porter Andrew J" userId="0aa3fa54-bef3-42eb-a4a3-0993998cbbeb" providerId="ADAL" clId="{2C5CAAFE-033B-464E-BED9-4BA942A57491}" dt="2020-11-03T14:54:27.951" v="447" actId="20577"/>
        <pc:sldMkLst>
          <pc:docMk/>
          <pc:sldMk cId="661121813" sldId="373"/>
        </pc:sldMkLst>
        <pc:spChg chg="mod">
          <ac:chgData name="Porter Andrew J" userId="0aa3fa54-bef3-42eb-a4a3-0993998cbbeb" providerId="ADAL" clId="{2C5CAAFE-033B-464E-BED9-4BA942A57491}" dt="2020-11-03T14:54:27.951" v="447" actId="20577"/>
          <ac:spMkLst>
            <pc:docMk/>
            <pc:sldMk cId="661121813" sldId="373"/>
            <ac:spMk id="6" creationId="{0CB88DA2-0706-47B4-88EC-9B13B7752928}"/>
          </ac:spMkLst>
        </pc:spChg>
      </pc:sldChg>
      <pc:sldChg chg="modSp">
        <pc:chgData name="Porter Andrew J" userId="0aa3fa54-bef3-42eb-a4a3-0993998cbbeb" providerId="ADAL" clId="{2C5CAAFE-033B-464E-BED9-4BA942A57491}" dt="2020-11-03T15:04:49.313" v="470" actId="20577"/>
        <pc:sldMkLst>
          <pc:docMk/>
          <pc:sldMk cId="152147692" sldId="374"/>
        </pc:sldMkLst>
        <pc:spChg chg="mod">
          <ac:chgData name="Porter Andrew J" userId="0aa3fa54-bef3-42eb-a4a3-0993998cbbeb" providerId="ADAL" clId="{2C5CAAFE-033B-464E-BED9-4BA942A57491}" dt="2020-11-03T14:55:47.278" v="460" actId="313"/>
          <ac:spMkLst>
            <pc:docMk/>
            <pc:sldMk cId="152147692" sldId="374"/>
            <ac:spMk id="2" creationId="{14A90A01-2D17-481D-8FEF-2EFC27741B63}"/>
          </ac:spMkLst>
        </pc:spChg>
        <pc:spChg chg="mod">
          <ac:chgData name="Porter Andrew J" userId="0aa3fa54-bef3-42eb-a4a3-0993998cbbeb" providerId="ADAL" clId="{2C5CAAFE-033B-464E-BED9-4BA942A57491}" dt="2020-11-03T15:04:49.313" v="470" actId="20577"/>
          <ac:spMkLst>
            <pc:docMk/>
            <pc:sldMk cId="152147692" sldId="374"/>
            <ac:spMk id="7" creationId="{25840EA5-1296-4C52-8E18-FF83E4780DD0}"/>
          </ac:spMkLst>
        </pc:spChg>
      </pc:sldChg>
      <pc:sldChg chg="add">
        <pc:chgData name="Porter Andrew J" userId="0aa3fa54-bef3-42eb-a4a3-0993998cbbeb" providerId="ADAL" clId="{2C5CAAFE-033B-464E-BED9-4BA942A57491}" dt="2020-11-03T15:24:36.624" v="491"/>
        <pc:sldMkLst>
          <pc:docMk/>
          <pc:sldMk cId="3167848351" sldId="3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'useful’ and ’cool’.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19050" y="3290348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5" y="3290348"/>
            <a:ext cx="3876675" cy="3012629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429000"/>
            <a:ext cx="3840480" cy="307419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Project Overview/Problem</a:t>
            </a:r>
          </a:p>
          <a:p>
            <a:r>
              <a:rPr lang="en-US" sz="2400" b="1" dirty="0"/>
              <a:t>Data at a ‘Glance’</a:t>
            </a:r>
          </a:p>
          <a:p>
            <a:r>
              <a:rPr lang="en-US" sz="2400" b="1" dirty="0"/>
              <a:t>Exploratory Data Analysis</a:t>
            </a:r>
          </a:p>
          <a:p>
            <a:r>
              <a:rPr lang="en-US" sz="2400" b="1" dirty="0"/>
              <a:t>Unsupervised and Supervised Learning</a:t>
            </a:r>
          </a:p>
          <a:p>
            <a:r>
              <a:rPr lang="en-US" sz="2400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1248"/>
              </p:ext>
            </p:extLst>
          </p:nvPr>
        </p:nvGraphicFramePr>
        <p:xfrm>
          <a:off x="5212079" y="1410789"/>
          <a:ext cx="6027255" cy="43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04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3176651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717383">
                <a:tc>
                  <a:txBody>
                    <a:bodyPr/>
                    <a:lstStyle/>
                    <a:p>
                      <a:r>
                        <a:rPr lang="en-US" sz="18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64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-0.010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5" y="883333"/>
            <a:ext cx="3540958" cy="51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67728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8B1-F81F-4D5D-8DC4-CD8832DC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8CF-F658-4755-B383-DB7E5FFF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/>
        </p:nvGraphicFramePr>
        <p:xfrm>
          <a:off x="2061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/>
        </p:nvGraphicFramePr>
        <p:xfrm>
          <a:off x="2061717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/>
        </p:nvGraphicFramePr>
        <p:xfrm>
          <a:off x="6353453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337-179F-44FA-AFB8-5E1D069C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6D0-AF30-40DC-AD74-EC606C0D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marL="0" indent="0" algn="ctr">
              <a:buNone/>
            </a:pPr>
            <a:r>
              <a:rPr lang="en-US" dirty="0"/>
              <a:t>Group 5 analyzed two data sets from the Yelp application. Yelp is a mobile app that lets customers review business and share their review with the Yelp community. Yelp is a popular tool used all around the world for visitors in new locations that may want to search for something specific or general.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 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at a ‘Glance’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ID and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Categories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Geographical Area of Business (Latitude and Longitude)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Address  and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Bit Coin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Credit Card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Counter Service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Parking Lot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Hours Of Operation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Reviewed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Useful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present in the table              :   174,567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present in the table   :   172,335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that has reviews                    :   172,326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has no reviews yet                :      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Reviews                                        : 5,442,102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being reviewed  :   289,655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users provided reviews     : 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7298"/>
              </p:ext>
            </p:extLst>
          </p:nvPr>
        </p:nvGraphicFramePr>
        <p:xfrm>
          <a:off x="6454066" y="435372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51,322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119,558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3681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28179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83333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1846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1276</Words>
  <Application>Microsoft Office PowerPoint</Application>
  <PresentationFormat>Widescreen</PresentationFormat>
  <Paragraphs>266</Paragraphs>
  <Slides>27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Problem</vt:lpstr>
      <vt:lpstr>Data at a ‘Glance’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reviews in USA</vt:lpstr>
      <vt:lpstr>Top10 restaurants with highest number of ‘Useful', ‘Cool’ , ‘Funny’ reviews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Prediction</vt:lpstr>
      <vt:lpstr>Unsupervised Learning Models</vt:lpstr>
      <vt:lpstr>Supervised Learning Models</vt:lpstr>
      <vt:lpstr>Supervised Learning Models-Results</vt:lpstr>
      <vt:lpstr>Model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Porter Andrew J</cp:lastModifiedBy>
  <cp:revision>15</cp:revision>
  <dcterms:created xsi:type="dcterms:W3CDTF">2020-11-02T17:55:35Z</dcterms:created>
  <dcterms:modified xsi:type="dcterms:W3CDTF">2020-11-03T15:28:06Z</dcterms:modified>
</cp:coreProperties>
</file>