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17"/>
  </p:notesMasterIdLst>
  <p:sldIdLst>
    <p:sldId id="256" r:id="rId5"/>
    <p:sldId id="258" r:id="rId6"/>
    <p:sldId id="485" r:id="rId7"/>
    <p:sldId id="260" r:id="rId8"/>
    <p:sldId id="265" r:id="rId9"/>
    <p:sldId id="266" r:id="rId10"/>
    <p:sldId id="495" r:id="rId11"/>
    <p:sldId id="267" r:id="rId12"/>
    <p:sldId id="269" r:id="rId13"/>
    <p:sldId id="268" r:id="rId14"/>
    <p:sldId id="487" r:id="rId15"/>
    <p:sldId id="4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FA8D9-06B1-4EB9-9B69-B2BA4E78E6A0}" v="19" dt="2020-11-02T13:52:3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1080" autoAdjust="0"/>
  </p:normalViewPr>
  <p:slideViewPr>
    <p:cSldViewPr snapToGrid="0">
      <p:cViewPr varScale="1">
        <p:scale>
          <a:sx n="72" d="100"/>
          <a:sy n="72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7E5FA8D9-06B1-4EB9-9B69-B2BA4E78E6A0}"/>
    <pc:docChg chg="undo custSel addSld delSld modSld sldOrd delMainMaster">
      <pc:chgData name="Porter Andrew J" userId="0aa3fa54-bef3-42eb-a4a3-0993998cbbeb" providerId="ADAL" clId="{7E5FA8D9-06B1-4EB9-9B69-B2BA4E78E6A0}" dt="2020-11-02T13:53:35.246" v="779" actId="20577"/>
      <pc:docMkLst>
        <pc:docMk/>
      </pc:docMkLst>
      <pc:sldChg chg="modSp">
        <pc:chgData name="Porter Andrew J" userId="0aa3fa54-bef3-42eb-a4a3-0993998cbbeb" providerId="ADAL" clId="{7E5FA8D9-06B1-4EB9-9B69-B2BA4E78E6A0}" dt="2020-11-02T13:45:57.792" v="56" actId="20577"/>
        <pc:sldMkLst>
          <pc:docMk/>
          <pc:sldMk cId="1108755729" sldId="256"/>
        </pc:sldMkLst>
        <pc:spChg chg="mod">
          <ac:chgData name="Porter Andrew J" userId="0aa3fa54-bef3-42eb-a4a3-0993998cbbeb" providerId="ADAL" clId="{7E5FA8D9-06B1-4EB9-9B69-B2BA4E78E6A0}" dt="2020-11-02T13:45:50.614" v="40" actId="404"/>
          <ac:spMkLst>
            <pc:docMk/>
            <pc:sldMk cId="1108755729" sldId="256"/>
            <ac:spMk id="2" creationId="{00000000-0000-0000-0000-000000000000}"/>
          </ac:spMkLst>
        </pc:spChg>
        <pc:spChg chg="mod">
          <ac:chgData name="Porter Andrew J" userId="0aa3fa54-bef3-42eb-a4a3-0993998cbbeb" providerId="ADAL" clId="{7E5FA8D9-06B1-4EB9-9B69-B2BA4E78E6A0}" dt="2020-11-02T13:45:57.792" v="56" actId="20577"/>
          <ac:spMkLst>
            <pc:docMk/>
            <pc:sldMk cId="1108755729" sldId="256"/>
            <ac:spMk id="6" creationId="{B4D1D6FE-4254-424F-AE19-1F4621AE1CD8}"/>
          </ac:spMkLst>
        </pc:spChg>
      </pc:sldChg>
      <pc:sldChg chg="modSp">
        <pc:chgData name="Porter Andrew J" userId="0aa3fa54-bef3-42eb-a4a3-0993998cbbeb" providerId="ADAL" clId="{7E5FA8D9-06B1-4EB9-9B69-B2BA4E78E6A0}" dt="2020-11-02T13:46:21.065" v="59" actId="12"/>
        <pc:sldMkLst>
          <pc:docMk/>
          <pc:sldMk cId="3236317983" sldId="258"/>
        </pc:sldMkLst>
        <pc:spChg chg="mod">
          <ac:chgData name="Porter Andrew J" userId="0aa3fa54-bef3-42eb-a4a3-0993998cbbeb" providerId="ADAL" clId="{7E5FA8D9-06B1-4EB9-9B69-B2BA4E78E6A0}" dt="2020-11-02T13:46:21.065" v="59" actId="12"/>
          <ac:spMkLst>
            <pc:docMk/>
            <pc:sldMk cId="3236317983" sldId="258"/>
            <ac:spMk id="3" creationId="{AD9A970C-B04C-6B4D-A142-35E77388A552}"/>
          </ac:spMkLst>
        </pc:spChg>
      </pc:sldChg>
      <pc:sldChg chg="del">
        <pc:chgData name="Porter Andrew J" userId="0aa3fa54-bef3-42eb-a4a3-0993998cbbeb" providerId="ADAL" clId="{7E5FA8D9-06B1-4EB9-9B69-B2BA4E78E6A0}" dt="2020-11-02T13:47:26.723" v="97" actId="2696"/>
        <pc:sldMkLst>
          <pc:docMk/>
          <pc:sldMk cId="4048833680" sldId="259"/>
        </pc:sldMkLst>
      </pc:sldChg>
      <pc:sldChg chg="addSp delSp modSp add del ord">
        <pc:chgData name="Porter Andrew J" userId="0aa3fa54-bef3-42eb-a4a3-0993998cbbeb" providerId="ADAL" clId="{7E5FA8D9-06B1-4EB9-9B69-B2BA4E78E6A0}" dt="2020-11-02T13:52:07.643" v="656" actId="20577"/>
        <pc:sldMkLst>
          <pc:docMk/>
          <pc:sldMk cId="846495253" sldId="260"/>
        </pc:sldMkLst>
        <pc:spChg chg="add mod">
          <ac:chgData name="Porter Andrew J" userId="0aa3fa54-bef3-42eb-a4a3-0993998cbbeb" providerId="ADAL" clId="{7E5FA8D9-06B1-4EB9-9B69-B2BA4E78E6A0}" dt="2020-11-02T13:52:07.643" v="656" actId="20577"/>
          <ac:spMkLst>
            <pc:docMk/>
            <pc:sldMk cId="846495253" sldId="260"/>
            <ac:spMk id="4" creationId="{6F433CF2-378A-4F5F-978E-157A8DFCAE55}"/>
          </ac:spMkLst>
        </pc:spChg>
        <pc:spChg chg="add del mod">
          <ac:chgData name="Porter Andrew J" userId="0aa3fa54-bef3-42eb-a4a3-0993998cbbeb" providerId="ADAL" clId="{7E5FA8D9-06B1-4EB9-9B69-B2BA4E78E6A0}" dt="2020-11-02T13:49:31.664" v="117" actId="767"/>
          <ac:spMkLst>
            <pc:docMk/>
            <pc:sldMk cId="846495253" sldId="260"/>
            <ac:spMk id="5" creationId="{E1249D52-7476-4CE0-8E0B-F0AD42709476}"/>
          </ac:spMkLst>
        </pc:spChg>
      </pc:sldChg>
      <pc:sldChg chg="modSp del">
        <pc:chgData name="Porter Andrew J" userId="0aa3fa54-bef3-42eb-a4a3-0993998cbbeb" providerId="ADAL" clId="{7E5FA8D9-06B1-4EB9-9B69-B2BA4E78E6A0}" dt="2020-11-02T13:47:30.350" v="98" actId="12"/>
        <pc:sldMkLst>
          <pc:docMk/>
          <pc:sldMk cId="1897644169" sldId="265"/>
        </pc:sldMkLst>
        <pc:spChg chg="mod">
          <ac:chgData name="Porter Andrew J" userId="0aa3fa54-bef3-42eb-a4a3-0993998cbbeb" providerId="ADAL" clId="{7E5FA8D9-06B1-4EB9-9B69-B2BA4E78E6A0}" dt="2020-11-02T13:47:23.541" v="96" actId="27636"/>
          <ac:spMkLst>
            <pc:docMk/>
            <pc:sldMk cId="1897644169" sldId="265"/>
            <ac:spMk id="2" creationId="{3AC9EC1B-ACD5-4578-93F9-5706953C92A9}"/>
          </ac:spMkLst>
        </pc:spChg>
        <pc:spChg chg="mod">
          <ac:chgData name="Porter Andrew J" userId="0aa3fa54-bef3-42eb-a4a3-0993998cbbeb" providerId="ADAL" clId="{7E5FA8D9-06B1-4EB9-9B69-B2BA4E78E6A0}" dt="2020-11-02T13:47:30.350" v="98" actId="12"/>
          <ac:spMkLst>
            <pc:docMk/>
            <pc:sldMk cId="1897644169" sldId="265"/>
            <ac:spMk id="10" creationId="{EC17A925-ABC5-46A8-9DCB-4D2C250F8ACA}"/>
          </ac:spMkLst>
        </pc:spChg>
      </pc:sldChg>
      <pc:sldChg chg="modSp">
        <pc:chgData name="Porter Andrew J" userId="0aa3fa54-bef3-42eb-a4a3-0993998cbbeb" providerId="ADAL" clId="{7E5FA8D9-06B1-4EB9-9B69-B2BA4E78E6A0}" dt="2020-11-02T13:53:22.501" v="741" actId="20577"/>
        <pc:sldMkLst>
          <pc:docMk/>
          <pc:sldMk cId="2658922733" sldId="267"/>
        </pc:sldMkLst>
        <pc:spChg chg="mod">
          <ac:chgData name="Porter Andrew J" userId="0aa3fa54-bef3-42eb-a4a3-0993998cbbeb" providerId="ADAL" clId="{7E5FA8D9-06B1-4EB9-9B69-B2BA4E78E6A0}" dt="2020-11-02T13:53:22.501" v="741" actId="20577"/>
          <ac:spMkLst>
            <pc:docMk/>
            <pc:sldMk cId="2658922733" sldId="267"/>
            <ac:spMk id="2" creationId="{A584CF07-D48F-4E7A-8CFF-9048ED03EE56}"/>
          </ac:spMkLst>
        </pc:spChg>
        <pc:spChg chg="mod">
          <ac:chgData name="Porter Andrew J" userId="0aa3fa54-bef3-42eb-a4a3-0993998cbbeb" providerId="ADAL" clId="{7E5FA8D9-06B1-4EB9-9B69-B2BA4E78E6A0}" dt="2020-11-02T13:48:05.994" v="99" actId="12"/>
          <ac:spMkLst>
            <pc:docMk/>
            <pc:sldMk cId="2658922733" sldId="267"/>
            <ac:spMk id="5" creationId="{2E5AE874-DB21-4955-B729-44F5C6C6A819}"/>
          </ac:spMkLst>
        </pc:spChg>
      </pc:sldChg>
      <pc:sldChg chg="modSp">
        <pc:chgData name="Porter Andrew J" userId="0aa3fa54-bef3-42eb-a4a3-0993998cbbeb" providerId="ADAL" clId="{7E5FA8D9-06B1-4EB9-9B69-B2BA4E78E6A0}" dt="2020-11-02T13:53:35.246" v="779" actId="20577"/>
        <pc:sldMkLst>
          <pc:docMk/>
          <pc:sldMk cId="1512956173" sldId="269"/>
        </pc:sldMkLst>
        <pc:spChg chg="mod">
          <ac:chgData name="Porter Andrew J" userId="0aa3fa54-bef3-42eb-a4a3-0993998cbbeb" providerId="ADAL" clId="{7E5FA8D9-06B1-4EB9-9B69-B2BA4E78E6A0}" dt="2020-11-02T13:53:35.246" v="779" actId="20577"/>
          <ac:spMkLst>
            <pc:docMk/>
            <pc:sldMk cId="1512956173" sldId="269"/>
            <ac:spMk id="2" creationId="{A584CF07-D48F-4E7A-8CFF-9048ED03EE56}"/>
          </ac:spMkLst>
        </pc:spChg>
      </pc:sldChg>
      <pc:sldChg chg="del">
        <pc:chgData name="Porter Andrew J" userId="0aa3fa54-bef3-42eb-a4a3-0993998cbbeb" providerId="ADAL" clId="{7E5FA8D9-06B1-4EB9-9B69-B2BA4E78E6A0}" dt="2020-11-02T13:46:16.544" v="58" actId="2696"/>
        <pc:sldMkLst>
          <pc:docMk/>
          <pc:sldMk cId="1837616469" sldId="484"/>
        </pc:sldMkLst>
      </pc:sldChg>
      <pc:sldChg chg="modSp ord">
        <pc:chgData name="Porter Andrew J" userId="0aa3fa54-bef3-42eb-a4a3-0993998cbbeb" providerId="ADAL" clId="{7E5FA8D9-06B1-4EB9-9B69-B2BA4E78E6A0}" dt="2020-11-02T13:49:20.461" v="115" actId="6549"/>
        <pc:sldMkLst>
          <pc:docMk/>
          <pc:sldMk cId="137325479" sldId="485"/>
        </pc:sldMkLst>
        <pc:spChg chg="mod">
          <ac:chgData name="Porter Andrew J" userId="0aa3fa54-bef3-42eb-a4a3-0993998cbbeb" providerId="ADAL" clId="{7E5FA8D9-06B1-4EB9-9B69-B2BA4E78E6A0}" dt="2020-11-02T13:46:30.719" v="77" actId="20577"/>
          <ac:spMkLst>
            <pc:docMk/>
            <pc:sldMk cId="137325479" sldId="485"/>
            <ac:spMk id="2" creationId="{BEFC60FA-BB13-42B0-A6E8-052176C2685B}"/>
          </ac:spMkLst>
        </pc:spChg>
        <pc:spChg chg="mod">
          <ac:chgData name="Porter Andrew J" userId="0aa3fa54-bef3-42eb-a4a3-0993998cbbeb" providerId="ADAL" clId="{7E5FA8D9-06B1-4EB9-9B69-B2BA4E78E6A0}" dt="2020-11-02T13:49:20.461" v="115" actId="6549"/>
          <ac:spMkLst>
            <pc:docMk/>
            <pc:sldMk cId="137325479" sldId="485"/>
            <ac:spMk id="3" creationId="{5F3CCCE4-53DE-4A30-9FC2-B636977002A7}"/>
          </ac:spMkLst>
        </pc:spChg>
      </pc:sldChg>
      <pc:sldChg chg="modSp del">
        <pc:chgData name="Porter Andrew J" userId="0aa3fa54-bef3-42eb-a4a3-0993998cbbeb" providerId="ADAL" clId="{7E5FA8D9-06B1-4EB9-9B69-B2BA4E78E6A0}" dt="2020-11-02T13:48:21.743" v="100" actId="2696"/>
        <pc:sldMkLst>
          <pc:docMk/>
          <pc:sldMk cId="3922301271" sldId="486"/>
        </pc:sldMkLst>
        <pc:spChg chg="mod">
          <ac:chgData name="Porter Andrew J" userId="0aa3fa54-bef3-42eb-a4a3-0993998cbbeb" providerId="ADAL" clId="{7E5FA8D9-06B1-4EB9-9B69-B2BA4E78E6A0}" dt="2020-11-02T13:46:38.358" v="79" actId="12"/>
          <ac:spMkLst>
            <pc:docMk/>
            <pc:sldMk cId="3922301271" sldId="486"/>
            <ac:spMk id="3" creationId="{2B238B24-011C-4F31-9C80-828EFC041EB1}"/>
          </ac:spMkLst>
        </pc:spChg>
      </pc:sldChg>
      <pc:sldChg chg="modSp">
        <pc:chgData name="Porter Andrew J" userId="0aa3fa54-bef3-42eb-a4a3-0993998cbbeb" providerId="ADAL" clId="{7E5FA8D9-06B1-4EB9-9B69-B2BA4E78E6A0}" dt="2020-11-02T13:46:41.437" v="80" actId="12"/>
        <pc:sldMkLst>
          <pc:docMk/>
          <pc:sldMk cId="2712469348" sldId="487"/>
        </pc:sldMkLst>
        <pc:spChg chg="mod">
          <ac:chgData name="Porter Andrew J" userId="0aa3fa54-bef3-42eb-a4a3-0993998cbbeb" providerId="ADAL" clId="{7E5FA8D9-06B1-4EB9-9B69-B2BA4E78E6A0}" dt="2020-11-02T13:46:41.437" v="80" actId="12"/>
          <ac:spMkLst>
            <pc:docMk/>
            <pc:sldMk cId="2712469348" sldId="487"/>
            <ac:spMk id="3" creationId="{867F5DF0-402C-40FC-AC75-28CA23A291D3}"/>
          </ac:spMkLst>
        </pc:spChg>
      </pc:sldChg>
      <pc:sldChg chg="del">
        <pc:chgData name="Porter Andrew J" userId="0aa3fa54-bef3-42eb-a4a3-0993998cbbeb" providerId="ADAL" clId="{7E5FA8D9-06B1-4EB9-9B69-B2BA4E78E6A0}" dt="2020-11-02T13:48:27.642" v="102" actId="2696"/>
        <pc:sldMkLst>
          <pc:docMk/>
          <pc:sldMk cId="1284276609" sldId="488"/>
        </pc:sldMkLst>
      </pc:sldChg>
      <pc:sldChg chg="del">
        <pc:chgData name="Porter Andrew J" userId="0aa3fa54-bef3-42eb-a4a3-0993998cbbeb" providerId="ADAL" clId="{7E5FA8D9-06B1-4EB9-9B69-B2BA4E78E6A0}" dt="2020-11-02T13:48:30.455" v="103" actId="2696"/>
        <pc:sldMkLst>
          <pc:docMk/>
          <pc:sldMk cId="311775384" sldId="489"/>
        </pc:sldMkLst>
      </pc:sldChg>
      <pc:sldChg chg="del">
        <pc:chgData name="Porter Andrew J" userId="0aa3fa54-bef3-42eb-a4a3-0993998cbbeb" providerId="ADAL" clId="{7E5FA8D9-06B1-4EB9-9B69-B2BA4E78E6A0}" dt="2020-11-02T13:48:33.002" v="104" actId="2696"/>
        <pc:sldMkLst>
          <pc:docMk/>
          <pc:sldMk cId="2672843645" sldId="490"/>
        </pc:sldMkLst>
      </pc:sldChg>
      <pc:sldChg chg="del">
        <pc:chgData name="Porter Andrew J" userId="0aa3fa54-bef3-42eb-a4a3-0993998cbbeb" providerId="ADAL" clId="{7E5FA8D9-06B1-4EB9-9B69-B2BA4E78E6A0}" dt="2020-11-02T13:46:06.726" v="57" actId="2696"/>
        <pc:sldMkLst>
          <pc:docMk/>
          <pc:sldMk cId="3437329984" sldId="491"/>
        </pc:sldMkLst>
      </pc:sldChg>
      <pc:sldChg chg="del">
        <pc:chgData name="Porter Andrew J" userId="0aa3fa54-bef3-42eb-a4a3-0993998cbbeb" providerId="ADAL" clId="{7E5FA8D9-06B1-4EB9-9B69-B2BA4E78E6A0}" dt="2020-11-02T13:48:26.196" v="101" actId="2696"/>
        <pc:sldMkLst>
          <pc:docMk/>
          <pc:sldMk cId="1998501010" sldId="492"/>
        </pc:sldMkLst>
      </pc:sldChg>
      <pc:sldChg chg="del">
        <pc:chgData name="Porter Andrew J" userId="0aa3fa54-bef3-42eb-a4a3-0993998cbbeb" providerId="ADAL" clId="{7E5FA8D9-06B1-4EB9-9B69-B2BA4E78E6A0}" dt="2020-11-02T13:48:49.592" v="111" actId="2696"/>
        <pc:sldMkLst>
          <pc:docMk/>
          <pc:sldMk cId="3874660354" sldId="493"/>
        </pc:sldMkLst>
      </pc:sldChg>
      <pc:sldChg chg="add del">
        <pc:chgData name="Porter Andrew J" userId="0aa3fa54-bef3-42eb-a4a3-0993998cbbeb" providerId="ADAL" clId="{7E5FA8D9-06B1-4EB9-9B69-B2BA4E78E6A0}" dt="2020-11-02T13:48:47.748" v="110" actId="2696"/>
        <pc:sldMkLst>
          <pc:docMk/>
          <pc:sldMk cId="245671099" sldId="495"/>
        </pc:sldMkLst>
      </pc:sldChg>
      <pc:sldChg chg="modSp add">
        <pc:chgData name="Porter Andrew J" userId="0aa3fa54-bef3-42eb-a4a3-0993998cbbeb" providerId="ADAL" clId="{7E5FA8D9-06B1-4EB9-9B69-B2BA4E78E6A0}" dt="2020-11-02T13:52:49.869" v="696" actId="20577"/>
        <pc:sldMkLst>
          <pc:docMk/>
          <pc:sldMk cId="1273837979" sldId="495"/>
        </pc:sldMkLst>
        <pc:spChg chg="mod">
          <ac:chgData name="Porter Andrew J" userId="0aa3fa54-bef3-42eb-a4a3-0993998cbbeb" providerId="ADAL" clId="{7E5FA8D9-06B1-4EB9-9B69-B2BA4E78E6A0}" dt="2020-11-02T13:52:47.212" v="695" actId="20577"/>
          <ac:spMkLst>
            <pc:docMk/>
            <pc:sldMk cId="1273837979" sldId="495"/>
            <ac:spMk id="2" creationId="{A584CF07-D48F-4E7A-8CFF-9048ED03EE56}"/>
          </ac:spMkLst>
        </pc:spChg>
        <pc:spChg chg="mod">
          <ac:chgData name="Porter Andrew J" userId="0aa3fa54-bef3-42eb-a4a3-0993998cbbeb" providerId="ADAL" clId="{7E5FA8D9-06B1-4EB9-9B69-B2BA4E78E6A0}" dt="2020-11-02T13:52:49.869" v="696" actId="20577"/>
          <ac:spMkLst>
            <pc:docMk/>
            <pc:sldMk cId="1273837979" sldId="495"/>
            <ac:spMk id="5" creationId="{2E5AE874-DB21-4955-B729-44F5C6C6A819}"/>
          </ac:spMkLst>
        </pc:spChg>
      </pc:sldChg>
      <pc:sldChg chg="add del">
        <pc:chgData name="Porter Andrew J" userId="0aa3fa54-bef3-42eb-a4a3-0993998cbbeb" providerId="ADAL" clId="{7E5FA8D9-06B1-4EB9-9B69-B2BA4E78E6A0}" dt="2020-11-02T13:48:46.305" v="109" actId="2696"/>
        <pc:sldMkLst>
          <pc:docMk/>
          <pc:sldMk cId="1210961616" sldId="496"/>
        </pc:sldMkLst>
      </pc:sldChg>
      <pc:sldChg chg="add del">
        <pc:chgData name="Porter Andrew J" userId="0aa3fa54-bef3-42eb-a4a3-0993998cbbeb" providerId="ADAL" clId="{7E5FA8D9-06B1-4EB9-9B69-B2BA4E78E6A0}" dt="2020-11-02T13:48:45.435" v="108" actId="2696"/>
        <pc:sldMkLst>
          <pc:docMk/>
          <pc:sldMk cId="2969339539" sldId="497"/>
        </pc:sldMkLst>
      </pc:sldChg>
      <pc:sldMasterChg chg="del delSldLayout">
        <pc:chgData name="Porter Andrew J" userId="0aa3fa54-bef3-42eb-a4a3-0993998cbbeb" providerId="ADAL" clId="{7E5FA8D9-06B1-4EB9-9B69-B2BA4E78E6A0}" dt="2020-11-02T13:47:14.073" v="95" actId="2696"/>
        <pc:sldMasterMkLst>
          <pc:docMk/>
          <pc:sldMasterMk cId="1445421020" sldId="2147483719"/>
        </pc:sldMasterMkLst>
        <pc:sldLayoutChg chg="del">
          <pc:chgData name="Porter Andrew J" userId="0aa3fa54-bef3-42eb-a4a3-0993998cbbeb" providerId="ADAL" clId="{7E5FA8D9-06B1-4EB9-9B69-B2BA4E78E6A0}" dt="2020-11-02T13:47:14.057" v="87" actId="2696"/>
          <pc:sldLayoutMkLst>
            <pc:docMk/>
            <pc:sldMasterMk cId="1445421020" sldId="2147483719"/>
            <pc:sldLayoutMk cId="2148197364" sldId="2147483720"/>
          </pc:sldLayoutMkLst>
        </pc:sldLayoutChg>
        <pc:sldLayoutChg chg="del">
          <pc:chgData name="Porter Andrew J" userId="0aa3fa54-bef3-42eb-a4a3-0993998cbbeb" providerId="ADAL" clId="{7E5FA8D9-06B1-4EB9-9B69-B2BA4E78E6A0}" dt="2020-11-02T13:47:14.057" v="88" actId="2696"/>
          <pc:sldLayoutMkLst>
            <pc:docMk/>
            <pc:sldMasterMk cId="1445421020" sldId="2147483719"/>
            <pc:sldLayoutMk cId="1514456749" sldId="2147483721"/>
          </pc:sldLayoutMkLst>
        </pc:sldLayoutChg>
        <pc:sldLayoutChg chg="del">
          <pc:chgData name="Porter Andrew J" userId="0aa3fa54-bef3-42eb-a4a3-0993998cbbeb" providerId="ADAL" clId="{7E5FA8D9-06B1-4EB9-9B69-B2BA4E78E6A0}" dt="2020-11-02T13:47:14.057" v="89" actId="2696"/>
          <pc:sldLayoutMkLst>
            <pc:docMk/>
            <pc:sldMasterMk cId="1445421020" sldId="2147483719"/>
            <pc:sldLayoutMk cId="747318172" sldId="2147483722"/>
          </pc:sldLayoutMkLst>
        </pc:sldLayoutChg>
        <pc:sldLayoutChg chg="del">
          <pc:chgData name="Porter Andrew J" userId="0aa3fa54-bef3-42eb-a4a3-0993998cbbeb" providerId="ADAL" clId="{7E5FA8D9-06B1-4EB9-9B69-B2BA4E78E6A0}" dt="2020-11-02T13:47:14.057" v="90" actId="2696"/>
          <pc:sldLayoutMkLst>
            <pc:docMk/>
            <pc:sldMasterMk cId="1445421020" sldId="2147483719"/>
            <pc:sldLayoutMk cId="505034906" sldId="2147483723"/>
          </pc:sldLayoutMkLst>
        </pc:sldLayoutChg>
        <pc:sldLayoutChg chg="del">
          <pc:chgData name="Porter Andrew J" userId="0aa3fa54-bef3-42eb-a4a3-0993998cbbeb" providerId="ADAL" clId="{7E5FA8D9-06B1-4EB9-9B69-B2BA4E78E6A0}" dt="2020-11-02T13:47:14.057" v="91" actId="2696"/>
          <pc:sldLayoutMkLst>
            <pc:docMk/>
            <pc:sldMasterMk cId="1445421020" sldId="2147483719"/>
            <pc:sldLayoutMk cId="136934804" sldId="2147483724"/>
          </pc:sldLayoutMkLst>
        </pc:sldLayoutChg>
        <pc:sldLayoutChg chg="del">
          <pc:chgData name="Porter Andrew J" userId="0aa3fa54-bef3-42eb-a4a3-0993998cbbeb" providerId="ADAL" clId="{7E5FA8D9-06B1-4EB9-9B69-B2BA4E78E6A0}" dt="2020-11-02T13:47:14.057" v="92" actId="2696"/>
          <pc:sldLayoutMkLst>
            <pc:docMk/>
            <pc:sldMasterMk cId="1445421020" sldId="2147483719"/>
            <pc:sldLayoutMk cId="2815236969" sldId="2147483725"/>
          </pc:sldLayoutMkLst>
        </pc:sldLayoutChg>
        <pc:sldLayoutChg chg="del">
          <pc:chgData name="Porter Andrew J" userId="0aa3fa54-bef3-42eb-a4a3-0993998cbbeb" providerId="ADAL" clId="{7E5FA8D9-06B1-4EB9-9B69-B2BA4E78E6A0}" dt="2020-11-02T13:47:14.073" v="93" actId="2696"/>
          <pc:sldLayoutMkLst>
            <pc:docMk/>
            <pc:sldMasterMk cId="1445421020" sldId="2147483719"/>
            <pc:sldLayoutMk cId="3360396737" sldId="2147483726"/>
          </pc:sldLayoutMkLst>
        </pc:sldLayoutChg>
        <pc:sldLayoutChg chg="del">
          <pc:chgData name="Porter Andrew J" userId="0aa3fa54-bef3-42eb-a4a3-0993998cbbeb" providerId="ADAL" clId="{7E5FA8D9-06B1-4EB9-9B69-B2BA4E78E6A0}" dt="2020-11-02T13:47:14.073" v="94" actId="2696"/>
          <pc:sldLayoutMkLst>
            <pc:docMk/>
            <pc:sldMasterMk cId="1445421020" sldId="2147483719"/>
            <pc:sldLayoutMk cId="3366574978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574783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952307"/>
            <a:ext cx="9144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1774218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339665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35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367174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2463766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974127" y="3029213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622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7" y="1875184"/>
            <a:ext cx="8287027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650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2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75800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464595"/>
            <a:ext cx="4976038" cy="393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086" y="6472158"/>
            <a:ext cx="488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>
                <a:solidFill>
                  <a:srgbClr val="000000">
                    <a:lumMod val="85000"/>
                  </a:srgbClr>
                </a:solidFill>
                <a:latin typeface="Arial" charset="0"/>
                <a:ea typeface="Arial" charset="0"/>
                <a:cs typeface="Arial" charset="0"/>
              </a:rPr>
              <a:t>The University of Iowa Center for Advancement</a:t>
            </a:r>
            <a:endParaRPr lang="en-US" sz="1600">
              <a:solidFill>
                <a:srgbClr val="000000">
                  <a:lumMod val="85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771" y="-30972"/>
            <a:ext cx="1388125" cy="17268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9816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1081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557929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069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627502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752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2633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1342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689"/>
            <a:ext cx="105156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812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059" y="365127"/>
            <a:ext cx="105156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101"/>
            <a:ext cx="105156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30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1961" y="1"/>
            <a:ext cx="5636743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8" y="365127"/>
            <a:ext cx="5636743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45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3244" y="2855784"/>
            <a:ext cx="5098757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3243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69371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2" y="365127"/>
            <a:ext cx="5636743" cy="1331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851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39347" y="1570038"/>
            <a:ext cx="10515600" cy="41148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319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0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0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Analysis of Yelp Businesses and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BAIS:6110:0EXB Fall20</a:t>
            </a:r>
          </a:p>
          <a:p>
            <a:r>
              <a:rPr lang="en-US" sz="2000" b="1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D1D6FE-4254-424F-AE19-1F4621AE1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6023295"/>
            <a:ext cx="9144000" cy="463108"/>
          </a:xfrm>
        </p:spPr>
        <p:txBody>
          <a:bodyPr>
            <a:normAutofit/>
          </a:bodyPr>
          <a:lstStyle/>
          <a:p>
            <a:r>
              <a:rPr lang="en-US" sz="2000" dirty="0"/>
              <a:t>November 4</a:t>
            </a:r>
            <a:r>
              <a:rPr lang="en-US" sz="2000" baseline="30000" dirty="0"/>
              <a:t>th</a:t>
            </a:r>
            <a:r>
              <a:rPr lang="en-US" sz="2000" dirty="0"/>
              <a:t> 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2AEC9B-02F2-41BE-BEA9-DF794B32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1837469"/>
            <a:ext cx="6513130" cy="365125"/>
          </a:xfrm>
        </p:spPr>
        <p:txBody>
          <a:bodyPr/>
          <a:lstStyle/>
          <a:p>
            <a:r>
              <a:rPr lang="en-US" dirty="0"/>
              <a:t>Tippie College of Business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1895509-7278-448C-83A9-75880D713CD8}"/>
              </a:ext>
            </a:extLst>
          </p:cNvPr>
          <p:cNvSpPr txBox="1">
            <a:spLocks/>
          </p:cNvSpPr>
          <p:nvPr/>
        </p:nvSpPr>
        <p:spPr>
          <a:xfrm>
            <a:off x="838199" y="4982243"/>
            <a:ext cx="9144000" cy="407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Andrew, </a:t>
            </a:r>
            <a:r>
              <a:rPr lang="en-US" sz="2000" dirty="0" err="1"/>
              <a:t>Bala</a:t>
            </a:r>
            <a:r>
              <a:rPr lang="en-US" sz="2000" dirty="0"/>
              <a:t>, </a:t>
            </a:r>
            <a:r>
              <a:rPr lang="en-US" sz="2000" dirty="0" err="1"/>
              <a:t>Sanoj</a:t>
            </a: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AE874-DB21-4955-B729-44F5C6C6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huge difference between in performance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models analyzed.</a:t>
            </a:r>
          </a:p>
        </p:txBody>
      </p:sp>
    </p:spTree>
    <p:extLst>
      <p:ext uri="{BB962C8B-B14F-4D97-AF65-F5344CB8AC3E}">
        <p14:creationId xmlns:p14="http://schemas.microsoft.com/office/powerpoint/2010/main" val="383364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EED8-6DD0-4511-A5E0-90851C22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5DF0-402C-40FC-AC75-28CA23A2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6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97CB-EB4C-49A4-92ED-6A2F8E21F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7404-51BC-41C4-A4C9-7042412F5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FD0F-988F-7246-A7A9-961C564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970C-B04C-6B4D-A142-35E77388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Relational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Unsupervised and 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60FA-BB13-42B0-A6E8-052176C2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CCE4-53DE-4A30-9FC2-B6369770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55D-213A-D549-9FAE-2C224E24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499-0EB2-F842-AAA7-3B700417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44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7144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433CF2-378A-4F5F-978E-157A8DFCAE55}"/>
              </a:ext>
            </a:extLst>
          </p:cNvPr>
          <p:cNvSpPr txBox="1">
            <a:spLocks/>
          </p:cNvSpPr>
          <p:nvPr/>
        </p:nvSpPr>
        <p:spPr>
          <a:xfrm>
            <a:off x="990600" y="1744089"/>
            <a:ext cx="10515600" cy="438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SzPct val="95000"/>
              <a:buFontTx/>
              <a:buBlip>
                <a:blip r:embed="rId2"/>
              </a:buBlip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newly established restaurant that is interested in what their potential Yelp review would be based on given criteria.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proposed restaurant that wants to understand what it takes to achieve an above average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Given a set of criteria, can we predict if a restaurant is still open or did it close?</a:t>
            </a:r>
          </a:p>
        </p:txBody>
      </p:sp>
    </p:spTree>
    <p:extLst>
      <p:ext uri="{BB962C8B-B14F-4D97-AF65-F5344CB8AC3E}">
        <p14:creationId xmlns:p14="http://schemas.microsoft.com/office/powerpoint/2010/main" val="8464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C1B-ACD5-4578-93F9-5706953C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24F45-19A3-4469-ADEF-D2D07B7F24EC}"/>
              </a:ext>
            </a:extLst>
          </p:cNvPr>
          <p:cNvSpPr txBox="1"/>
          <p:nvPr/>
        </p:nvSpPr>
        <p:spPr>
          <a:xfrm>
            <a:off x="5714571" y="4089639"/>
            <a:ext cx="202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Non-Normalized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942D5-CA82-4A11-8336-46BC6C6A48D9}"/>
              </a:ext>
            </a:extLst>
          </p:cNvPr>
          <p:cNvSpPr txBox="1"/>
          <p:nvPr/>
        </p:nvSpPr>
        <p:spPr>
          <a:xfrm>
            <a:off x="8190385" y="5199346"/>
            <a:ext cx="202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1NF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2E12C-BE07-4C7D-AC43-ADEE593A62CD}"/>
              </a:ext>
            </a:extLst>
          </p:cNvPr>
          <p:cNvSpPr txBox="1"/>
          <p:nvPr/>
        </p:nvSpPr>
        <p:spPr>
          <a:xfrm>
            <a:off x="2848562" y="4472859"/>
            <a:ext cx="238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Functional Dependencies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17A925-ABC5-46A8-9DCB-4D2C250F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7FF2-3268-4639-9A35-1E3CD36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9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AE874-DB21-4955-B729-44F5C6C6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AE874-DB21-4955-B729-44F5C6C6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variable – Restaurant Review, Good review, or is Restaurant open or closed.</a:t>
            </a:r>
          </a:p>
          <a:p>
            <a:pPr marL="350044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19 variables used in models (i.e. open on certain days, price range, serve alcohol, has parking lot)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variables cast to integers (no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265892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F07-D48F-4E7A-8CFF-9048ED0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662D7E9-C07F-44F0-A31F-7F8BCA5671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61716" y="1937543"/>
          <a:ext cx="5286106" cy="140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54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22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051486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965455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736040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1727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Target: Stars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Linear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172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18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4CFFE-61A7-426B-A209-BD6F454CF899}"/>
              </a:ext>
            </a:extLst>
          </p:cNvPr>
          <p:cNvGraphicFramePr>
            <a:graphicFrameLocks noGrp="1"/>
          </p:cNvGraphicFramePr>
          <p:nvPr/>
        </p:nvGraphicFramePr>
        <p:xfrm>
          <a:off x="2061717" y="4216894"/>
          <a:ext cx="36702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319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772193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781726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591061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Good review or Bad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FD575D-BFEF-471F-BE8F-A5358D0B7DEB}"/>
              </a:ext>
            </a:extLst>
          </p:cNvPr>
          <p:cNvGraphicFramePr>
            <a:graphicFrameLocks noGrp="1"/>
          </p:cNvGraphicFramePr>
          <p:nvPr/>
        </p:nvGraphicFramePr>
        <p:xfrm>
          <a:off x="6353453" y="4216894"/>
          <a:ext cx="3911601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47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734618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Classification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Target: Is Open?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Gradient Boosted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56173"/>
      </p:ext>
    </p:extLst>
  </p:cSld>
  <p:clrMapOvr>
    <a:masterClrMapping/>
  </p:clrMapOvr>
</p:sld>
</file>

<file path=ppt/theme/theme1.xml><?xml version="1.0" encoding="utf-8"?>
<a:theme xmlns:a="http://schemas.openxmlformats.org/drawingml/2006/main" name="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B3BD0-9AC9-4319-B85F-905F76D874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F562CD-06FB-44E2-874B-41A7BF05B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0D309-ABBC-4282-AB1C-27FF8023A5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378</Words>
  <Application>Microsoft Office PowerPoint</Application>
  <PresentationFormat>Widescreen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brand-ppt-template-standard-2020</vt:lpstr>
      <vt:lpstr>Analysis of Yelp Businesses and Reviews</vt:lpstr>
      <vt:lpstr>Agenda</vt:lpstr>
      <vt:lpstr>Project Overview</vt:lpstr>
      <vt:lpstr>Problem</vt:lpstr>
      <vt:lpstr>Relational Schema </vt:lpstr>
      <vt:lpstr>Exploratory Data Analysis</vt:lpstr>
      <vt:lpstr>Unsupervised Learning Models</vt:lpstr>
      <vt:lpstr>Supervised Learning Models</vt:lpstr>
      <vt:lpstr>Supervised Learning Models-Results</vt:lpstr>
      <vt:lpstr>Model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Gokul Murugesan</dc:creator>
  <cp:lastModifiedBy>Porter Andrew J</cp:lastModifiedBy>
  <cp:revision>22</cp:revision>
  <dcterms:created xsi:type="dcterms:W3CDTF">2020-08-18T00:24:45Z</dcterms:created>
  <dcterms:modified xsi:type="dcterms:W3CDTF">2020-11-02T13:53:40Z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