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10AC1-14C9-49C6-9EA9-A413C6C6868B}" v="12" dt="2020-10-30T18:59:0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 Andrew J" userId="0aa3fa54-bef3-42eb-a4a3-0993998cbbeb" providerId="ADAL" clId="{B6B10AC1-14C9-49C6-9EA9-A413C6C6868B}"/>
    <pc:docChg chg="undo custSel addSld modSld">
      <pc:chgData name="Porter Andrew J" userId="0aa3fa54-bef3-42eb-a4a3-0993998cbbeb" providerId="ADAL" clId="{B6B10AC1-14C9-49C6-9EA9-A413C6C6868B}" dt="2020-10-30T19:07:37.902" v="1083" actId="20577"/>
      <pc:docMkLst>
        <pc:docMk/>
      </pc:docMkLst>
      <pc:sldChg chg="modSp">
        <pc:chgData name="Porter Andrew J" userId="0aa3fa54-bef3-42eb-a4a3-0993998cbbeb" providerId="ADAL" clId="{B6B10AC1-14C9-49C6-9EA9-A413C6C6868B}" dt="2020-10-30T19:07:37.902" v="1083" actId="20577"/>
        <pc:sldMkLst>
          <pc:docMk/>
          <pc:sldMk cId="2658922733" sldId="267"/>
        </pc:sldMkLst>
        <pc:spChg chg="mod">
          <ac:chgData name="Porter Andrew J" userId="0aa3fa54-bef3-42eb-a4a3-0993998cbbeb" providerId="ADAL" clId="{B6B10AC1-14C9-49C6-9EA9-A413C6C6868B}" dt="2020-10-30T18:29:36.605" v="16" actId="20577"/>
          <ac:spMkLst>
            <pc:docMk/>
            <pc:sldMk cId="2658922733" sldId="267"/>
            <ac:spMk id="2" creationId="{A584CF07-D48F-4E7A-8CFF-9048ED03EE56}"/>
          </ac:spMkLst>
        </pc:spChg>
        <pc:spChg chg="mod">
          <ac:chgData name="Porter Andrew J" userId="0aa3fa54-bef3-42eb-a4a3-0993998cbbeb" providerId="ADAL" clId="{B6B10AC1-14C9-49C6-9EA9-A413C6C6868B}" dt="2020-10-30T19:07:37.902" v="1083" actId="20577"/>
          <ac:spMkLst>
            <pc:docMk/>
            <pc:sldMk cId="2658922733" sldId="267"/>
            <ac:spMk id="5" creationId="{2E5AE874-DB21-4955-B729-44F5C6C6A819}"/>
          </ac:spMkLst>
        </pc:spChg>
      </pc:sldChg>
      <pc:sldChg chg="modSp">
        <pc:chgData name="Porter Andrew J" userId="0aa3fa54-bef3-42eb-a4a3-0993998cbbeb" providerId="ADAL" clId="{B6B10AC1-14C9-49C6-9EA9-A413C6C6868B}" dt="2020-10-30T19:04:20.890" v="835" actId="20577"/>
        <pc:sldMkLst>
          <pc:docMk/>
          <pc:sldMk cId="3833645844" sldId="268"/>
        </pc:sldMkLst>
        <pc:spChg chg="mod">
          <ac:chgData name="Porter Andrew J" userId="0aa3fa54-bef3-42eb-a4a3-0993998cbbeb" providerId="ADAL" clId="{B6B10AC1-14C9-49C6-9EA9-A413C6C6868B}" dt="2020-10-30T19:04:20.890" v="835" actId="20577"/>
          <ac:spMkLst>
            <pc:docMk/>
            <pc:sldMk cId="3833645844" sldId="268"/>
            <ac:spMk id="5" creationId="{2E5AE874-DB21-4955-B729-44F5C6C6A819}"/>
          </ac:spMkLst>
        </pc:spChg>
      </pc:sldChg>
      <pc:sldChg chg="addSp delSp modSp add">
        <pc:chgData name="Porter Andrew J" userId="0aa3fa54-bef3-42eb-a4a3-0993998cbbeb" providerId="ADAL" clId="{B6B10AC1-14C9-49C6-9EA9-A413C6C6868B}" dt="2020-10-30T18:59:07.169" v="168"/>
        <pc:sldMkLst>
          <pc:docMk/>
          <pc:sldMk cId="1512956173" sldId="269"/>
        </pc:sldMkLst>
        <pc:spChg chg="mod">
          <ac:chgData name="Porter Andrew J" userId="0aa3fa54-bef3-42eb-a4a3-0993998cbbeb" providerId="ADAL" clId="{B6B10AC1-14C9-49C6-9EA9-A413C6C6868B}" dt="2020-10-30T18:38:34.637" v="151" actId="20577"/>
          <ac:spMkLst>
            <pc:docMk/>
            <pc:sldMk cId="1512956173" sldId="269"/>
            <ac:spMk id="2" creationId="{A584CF07-D48F-4E7A-8CFF-9048ED03EE56}"/>
          </ac:spMkLst>
        </pc:spChg>
        <pc:spChg chg="del mod">
          <ac:chgData name="Porter Andrew J" userId="0aa3fa54-bef3-42eb-a4a3-0993998cbbeb" providerId="ADAL" clId="{B6B10AC1-14C9-49C6-9EA9-A413C6C6868B}" dt="2020-10-30T18:58:00.395" v="156"/>
          <ac:spMkLst>
            <pc:docMk/>
            <pc:sldMk cId="1512956173" sldId="269"/>
            <ac:spMk id="5" creationId="{2E5AE874-DB21-4955-B729-44F5C6C6A819}"/>
          </ac:spMkLst>
        </pc:spChg>
        <pc:graphicFrameChg chg="add mod modGraphic">
          <ac:chgData name="Porter Andrew J" userId="0aa3fa54-bef3-42eb-a4a3-0993998cbbeb" providerId="ADAL" clId="{B6B10AC1-14C9-49C6-9EA9-A413C6C6868B}" dt="2020-10-30T18:58:55.680" v="166"/>
          <ac:graphicFrameMkLst>
            <pc:docMk/>
            <pc:sldMk cId="1512956173" sldId="269"/>
            <ac:graphicFrameMk id="3" creationId="{2662D7E9-C07F-44F0-A31F-7F8BCA56714D}"/>
          </ac:graphicFrameMkLst>
        </pc:graphicFrameChg>
        <pc:graphicFrameChg chg="add mod">
          <ac:chgData name="Porter Andrew J" userId="0aa3fa54-bef3-42eb-a4a3-0993998cbbeb" providerId="ADAL" clId="{B6B10AC1-14C9-49C6-9EA9-A413C6C6868B}" dt="2020-10-30T18:59:03.407" v="167"/>
          <ac:graphicFrameMkLst>
            <pc:docMk/>
            <pc:sldMk cId="1512956173" sldId="269"/>
            <ac:graphicFrameMk id="4" creationId="{1C44CFFE-61A7-426B-A209-BD6F454CF899}"/>
          </ac:graphicFrameMkLst>
        </pc:graphicFrameChg>
        <pc:graphicFrameChg chg="add mod">
          <ac:chgData name="Porter Andrew J" userId="0aa3fa54-bef3-42eb-a4a3-0993998cbbeb" providerId="ADAL" clId="{B6B10AC1-14C9-49C6-9EA9-A413C6C6868B}" dt="2020-10-30T18:59:07.169" v="168"/>
          <ac:graphicFrameMkLst>
            <pc:docMk/>
            <pc:sldMk cId="1512956173" sldId="269"/>
            <ac:graphicFrameMk id="6" creationId="{E9FD575D-BFEF-471F-BE8F-A5358D0B7DEB}"/>
          </ac:graphicFrameMkLst>
        </pc:graphicFrameChg>
      </pc:sldChg>
    </pc:docChg>
  </pc:docChgLst>
  <pc:docChgLst>
    <pc:chgData name="Porter Andrew J" userId="0aa3fa54-bef3-42eb-a4a3-0993998cbbeb" providerId="ADAL" clId="{5778427B-AD2F-455D-91FA-BFC745490B23}"/>
    <pc:docChg chg="custSel addSld delSld modSld">
      <pc:chgData name="Porter Andrew J" userId="0aa3fa54-bef3-42eb-a4a3-0993998cbbeb" providerId="ADAL" clId="{5778427B-AD2F-455D-91FA-BFC745490B23}" dt="2020-10-29T13:31:06.369" v="289" actId="20577"/>
      <pc:docMkLst>
        <pc:docMk/>
      </pc:docMkLst>
      <pc:sldChg chg="modSp">
        <pc:chgData name="Porter Andrew J" userId="0aa3fa54-bef3-42eb-a4a3-0993998cbbeb" providerId="ADAL" clId="{5778427B-AD2F-455D-91FA-BFC745490B23}" dt="2020-10-29T13:28:51.769" v="133" actId="20577"/>
        <pc:sldMkLst>
          <pc:docMk/>
          <pc:sldMk cId="3335962996" sldId="257"/>
        </pc:sldMkLst>
        <pc:spChg chg="mod">
          <ac:chgData name="Porter Andrew J" userId="0aa3fa54-bef3-42eb-a4a3-0993998cbbeb" providerId="ADAL" clId="{5778427B-AD2F-455D-91FA-BFC745490B23}" dt="2020-10-29T13:28:18.937" v="74" actId="20577"/>
          <ac:spMkLst>
            <pc:docMk/>
            <pc:sldMk cId="3335962996" sldId="257"/>
            <ac:spMk id="2" creationId="{41CC08AB-B0C1-45D5-8133-953C046BE4CE}"/>
          </ac:spMkLst>
        </pc:spChg>
        <pc:spChg chg="mod">
          <ac:chgData name="Porter Andrew J" userId="0aa3fa54-bef3-42eb-a4a3-0993998cbbeb" providerId="ADAL" clId="{5778427B-AD2F-455D-91FA-BFC745490B23}" dt="2020-10-29T13:27:50.421" v="28" actId="20577"/>
          <ac:spMkLst>
            <pc:docMk/>
            <pc:sldMk cId="3335962996" sldId="257"/>
            <ac:spMk id="3" creationId="{E4A6F870-F80B-B244-B223-507B85F15094}"/>
          </ac:spMkLst>
        </pc:spChg>
        <pc:spChg chg="mod">
          <ac:chgData name="Porter Andrew J" userId="0aa3fa54-bef3-42eb-a4a3-0993998cbbeb" providerId="ADAL" clId="{5778427B-AD2F-455D-91FA-BFC745490B23}" dt="2020-10-29T13:28:51.769" v="133" actId="20577"/>
          <ac:spMkLst>
            <pc:docMk/>
            <pc:sldMk cId="3335962996" sldId="257"/>
            <ac:spMk id="4" creationId="{D6D9CCC4-BFC0-074D-8089-0845BEB17C09}"/>
          </ac:spMkLst>
        </pc:spChg>
        <pc:spChg chg="mod">
          <ac:chgData name="Porter Andrew J" userId="0aa3fa54-bef3-42eb-a4a3-0993998cbbeb" providerId="ADAL" clId="{5778427B-AD2F-455D-91FA-BFC745490B23}" dt="2020-10-29T13:28:37.566" v="88" actId="20577"/>
          <ac:spMkLst>
            <pc:docMk/>
            <pc:sldMk cId="3335962996" sldId="257"/>
            <ac:spMk id="5" creationId="{C80724E4-9BEE-4141-84E5-33D2AF9526FD}"/>
          </ac:spMkLst>
        </pc:spChg>
      </pc:sldChg>
      <pc:sldChg chg="modSp">
        <pc:chgData name="Porter Andrew J" userId="0aa3fa54-bef3-42eb-a4a3-0993998cbbeb" providerId="ADAL" clId="{5778427B-AD2F-455D-91FA-BFC745490B23}" dt="2020-10-29T13:30:04.646" v="235" actId="20577"/>
        <pc:sldMkLst>
          <pc:docMk/>
          <pc:sldMk cId="3236317983" sldId="258"/>
        </pc:sldMkLst>
        <pc:spChg chg="mod">
          <ac:chgData name="Porter Andrew J" userId="0aa3fa54-bef3-42eb-a4a3-0993998cbbeb" providerId="ADAL" clId="{5778427B-AD2F-455D-91FA-BFC745490B23}" dt="2020-10-29T13:30:04.646" v="235" actId="20577"/>
          <ac:spMkLst>
            <pc:docMk/>
            <pc:sldMk cId="3236317983" sldId="258"/>
            <ac:spMk id="3" creationId="{AD9A970C-B04C-6B4D-A142-35E77388A552}"/>
          </ac:spMkLst>
        </pc:spChg>
      </pc:sldChg>
      <pc:sldChg chg="modSp">
        <pc:chgData name="Porter Andrew J" userId="0aa3fa54-bef3-42eb-a4a3-0993998cbbeb" providerId="ADAL" clId="{5778427B-AD2F-455D-91FA-BFC745490B23}" dt="2020-10-29T13:29:36.262" v="226" actId="20577"/>
        <pc:sldMkLst>
          <pc:docMk/>
          <pc:sldMk cId="4048833680" sldId="259"/>
        </pc:sldMkLst>
        <pc:spChg chg="mod">
          <ac:chgData name="Porter Andrew J" userId="0aa3fa54-bef3-42eb-a4a3-0993998cbbeb" providerId="ADAL" clId="{5778427B-AD2F-455D-91FA-BFC745490B23}" dt="2020-10-29T13:29:36.262" v="226" actId="20577"/>
          <ac:spMkLst>
            <pc:docMk/>
            <pc:sldMk cId="4048833680" sldId="259"/>
            <ac:spMk id="3" creationId="{378F7593-F31F-F34E-B0FB-673E9B15B3D9}"/>
          </ac:spMkLst>
        </pc:spChg>
      </pc:sldChg>
      <pc:sldChg chg="modSp">
        <pc:chgData name="Porter Andrew J" userId="0aa3fa54-bef3-42eb-a4a3-0993998cbbeb" providerId="ADAL" clId="{5778427B-AD2F-455D-91FA-BFC745490B23}" dt="2020-10-29T13:29:39.269" v="227" actId="20577"/>
        <pc:sldMkLst>
          <pc:docMk/>
          <pc:sldMk cId="846495253" sldId="260"/>
        </pc:sldMkLst>
        <pc:spChg chg="mod">
          <ac:chgData name="Porter Andrew J" userId="0aa3fa54-bef3-42eb-a4a3-0993998cbbeb" providerId="ADAL" clId="{5778427B-AD2F-455D-91FA-BFC745490B23}" dt="2020-10-29T13:29:39.269" v="227" actId="20577"/>
          <ac:spMkLst>
            <pc:docMk/>
            <pc:sldMk cId="846495253" sldId="260"/>
            <ac:spMk id="3" creationId="{ABB38499-0EB2-F842-AAA7-3B700417BE9C}"/>
          </ac:spMkLst>
        </pc:spChg>
      </pc:sldChg>
      <pc:sldChg chg="modSp del">
        <pc:chgData name="Porter Andrew J" userId="0aa3fa54-bef3-42eb-a4a3-0993998cbbeb" providerId="ADAL" clId="{5778427B-AD2F-455D-91FA-BFC745490B23}" dt="2020-10-29T13:30:52.838" v="268" actId="2696"/>
        <pc:sldMkLst>
          <pc:docMk/>
          <pc:sldMk cId="4285345038" sldId="261"/>
        </pc:sldMkLst>
        <pc:spChg chg="mod">
          <ac:chgData name="Porter Andrew J" userId="0aa3fa54-bef3-42eb-a4a3-0993998cbbeb" providerId="ADAL" clId="{5778427B-AD2F-455D-91FA-BFC745490B23}" dt="2020-10-29T13:30:50.726" v="267" actId="20577"/>
          <ac:spMkLst>
            <pc:docMk/>
            <pc:sldMk cId="4285345038" sldId="261"/>
            <ac:spMk id="5" creationId="{80FA0644-047A-413A-A992-524677AAEF23}"/>
          </ac:spMkLst>
        </pc:spChg>
      </pc:sldChg>
      <pc:sldChg chg="del">
        <pc:chgData name="Porter Andrew J" userId="0aa3fa54-bef3-42eb-a4a3-0993998cbbeb" providerId="ADAL" clId="{5778427B-AD2F-455D-91FA-BFC745490B23}" dt="2020-10-29T13:29:46.265" v="230" actId="2696"/>
        <pc:sldMkLst>
          <pc:docMk/>
          <pc:sldMk cId="998325212" sldId="263"/>
        </pc:sldMkLst>
      </pc:sldChg>
      <pc:sldChg chg="modSp del">
        <pc:chgData name="Porter Andrew J" userId="0aa3fa54-bef3-42eb-a4a3-0993998cbbeb" providerId="ADAL" clId="{5778427B-AD2F-455D-91FA-BFC745490B23}" dt="2020-10-29T13:29:45.293" v="229" actId="2696"/>
        <pc:sldMkLst>
          <pc:docMk/>
          <pc:sldMk cId="2756402970" sldId="264"/>
        </pc:sldMkLst>
        <pc:spChg chg="mod">
          <ac:chgData name="Porter Andrew J" userId="0aa3fa54-bef3-42eb-a4a3-0993998cbbeb" providerId="ADAL" clId="{5778427B-AD2F-455D-91FA-BFC745490B23}" dt="2020-10-29T13:29:43.998" v="228" actId="6549"/>
          <ac:spMkLst>
            <pc:docMk/>
            <pc:sldMk cId="2756402970" sldId="264"/>
            <ac:spMk id="3" creationId="{ABB38499-0EB2-F842-AAA7-3B700417BE9C}"/>
          </ac:spMkLst>
        </pc:spChg>
      </pc:sldChg>
      <pc:sldChg chg="addSp delSp modSp">
        <pc:chgData name="Porter Andrew J" userId="0aa3fa54-bef3-42eb-a4a3-0993998cbbeb" providerId="ADAL" clId="{5778427B-AD2F-455D-91FA-BFC745490B23}" dt="2020-10-29T13:29:59.509" v="234" actId="478"/>
        <pc:sldMkLst>
          <pc:docMk/>
          <pc:sldMk cId="1897644169" sldId="265"/>
        </pc:sldMkLst>
        <pc:spChg chg="mod">
          <ac:chgData name="Porter Andrew J" userId="0aa3fa54-bef3-42eb-a4a3-0993998cbbeb" providerId="ADAL" clId="{5778427B-AD2F-455D-91FA-BFC745490B23}" dt="2020-10-29T13:29:55.902" v="231" actId="20577"/>
          <ac:spMkLst>
            <pc:docMk/>
            <pc:sldMk cId="1897644169" sldId="265"/>
            <ac:spMk id="2" creationId="{3AC9EC1B-ACD5-4578-93F9-5706953C92A9}"/>
          </ac:spMkLst>
        </pc:spChg>
        <pc:spChg chg="add mod">
          <ac:chgData name="Porter Andrew J" userId="0aa3fa54-bef3-42eb-a4a3-0993998cbbeb" providerId="ADAL" clId="{5778427B-AD2F-455D-91FA-BFC745490B23}" dt="2020-10-29T13:29:57.035" v="232" actId="478"/>
          <ac:spMkLst>
            <pc:docMk/>
            <pc:sldMk cId="1897644169" sldId="265"/>
            <ac:spMk id="10" creationId="{EC17A925-ABC5-46A8-9DCB-4D2C250F8ACA}"/>
          </ac:spMkLst>
        </pc:spChg>
        <pc:picChg chg="del">
          <ac:chgData name="Porter Andrew J" userId="0aa3fa54-bef3-42eb-a4a3-0993998cbbeb" providerId="ADAL" clId="{5778427B-AD2F-455D-91FA-BFC745490B23}" dt="2020-10-29T13:29:57.035" v="232" actId="478"/>
          <ac:picMkLst>
            <pc:docMk/>
            <pc:sldMk cId="1897644169" sldId="265"/>
            <ac:picMk id="4" creationId="{7AF2EA56-6377-4101-B3EC-F2BB8EADFD9D}"/>
          </ac:picMkLst>
        </pc:picChg>
        <pc:picChg chg="del">
          <ac:chgData name="Porter Andrew J" userId="0aa3fa54-bef3-42eb-a4a3-0993998cbbeb" providerId="ADAL" clId="{5778427B-AD2F-455D-91FA-BFC745490B23}" dt="2020-10-29T13:29:58.865" v="233" actId="478"/>
          <ac:picMkLst>
            <pc:docMk/>
            <pc:sldMk cId="1897644169" sldId="265"/>
            <ac:picMk id="5" creationId="{58D66EC2-57C3-48C3-84C6-CDC861057A1D}"/>
          </ac:picMkLst>
        </pc:picChg>
        <pc:picChg chg="del">
          <ac:chgData name="Porter Andrew J" userId="0aa3fa54-bef3-42eb-a4a3-0993998cbbeb" providerId="ADAL" clId="{5778427B-AD2F-455D-91FA-BFC745490B23}" dt="2020-10-29T13:29:59.509" v="234" actId="478"/>
          <ac:picMkLst>
            <pc:docMk/>
            <pc:sldMk cId="1897644169" sldId="265"/>
            <ac:picMk id="6" creationId="{24B8643A-D9DD-4ED9-A085-3914B229C9F6}"/>
          </ac:picMkLst>
        </pc:picChg>
      </pc:sldChg>
      <pc:sldChg chg="addSp delSp modSp">
        <pc:chgData name="Porter Andrew J" userId="0aa3fa54-bef3-42eb-a4a3-0993998cbbeb" providerId="ADAL" clId="{5778427B-AD2F-455D-91FA-BFC745490B23}" dt="2020-10-29T13:30:31.966" v="258" actId="20577"/>
        <pc:sldMkLst>
          <pc:docMk/>
          <pc:sldMk cId="4196623" sldId="266"/>
        </pc:sldMkLst>
        <pc:spChg chg="mod">
          <ac:chgData name="Porter Andrew J" userId="0aa3fa54-bef3-42eb-a4a3-0993998cbbeb" providerId="ADAL" clId="{5778427B-AD2F-455D-91FA-BFC745490B23}" dt="2020-10-29T13:30:31.966" v="258" actId="20577"/>
          <ac:spMkLst>
            <pc:docMk/>
            <pc:sldMk cId="4196623" sldId="266"/>
            <ac:spMk id="2" creationId="{F5977FF2-3268-4639-9A35-1E3CD360BD3D}"/>
          </ac:spMkLst>
        </pc:spChg>
        <pc:spChg chg="del">
          <ac:chgData name="Porter Andrew J" userId="0aa3fa54-bef3-42eb-a4a3-0993998cbbeb" providerId="ADAL" clId="{5778427B-AD2F-455D-91FA-BFC745490B23}" dt="2020-10-29T13:30:12.483" v="237" actId="478"/>
          <ac:spMkLst>
            <pc:docMk/>
            <pc:sldMk cId="4196623" sldId="266"/>
            <ac:spMk id="3" creationId="{C4F58B6F-0071-4864-8CEF-55D8C4C43757}"/>
          </ac:spMkLst>
        </pc:spChg>
        <pc:spChg chg="add del mod">
          <ac:chgData name="Porter Andrew J" userId="0aa3fa54-bef3-42eb-a4a3-0993998cbbeb" providerId="ADAL" clId="{5778427B-AD2F-455D-91FA-BFC745490B23}" dt="2020-10-29T13:30:16.405" v="238" actId="478"/>
          <ac:spMkLst>
            <pc:docMk/>
            <pc:sldMk cId="4196623" sldId="266"/>
            <ac:spMk id="6" creationId="{F0CEEDAB-9B7C-41D3-83D1-2A25ACF9C8BD}"/>
          </ac:spMkLst>
        </pc:spChg>
        <pc:spChg chg="del">
          <ac:chgData name="Porter Andrew J" userId="0aa3fa54-bef3-42eb-a4a3-0993998cbbeb" providerId="ADAL" clId="{5778427B-AD2F-455D-91FA-BFC745490B23}" dt="2020-10-29T13:30:18.665" v="239" actId="478"/>
          <ac:spMkLst>
            <pc:docMk/>
            <pc:sldMk cId="4196623" sldId="266"/>
            <ac:spMk id="30" creationId="{D768CA20-14EA-4A31-AFE8-27B76382DD98}"/>
          </ac:spMkLst>
        </pc:spChg>
        <pc:spChg chg="del">
          <ac:chgData name="Porter Andrew J" userId="0aa3fa54-bef3-42eb-a4a3-0993998cbbeb" providerId="ADAL" clId="{5778427B-AD2F-455D-91FA-BFC745490B23}" dt="2020-10-29T13:30:18.665" v="239" actId="478"/>
          <ac:spMkLst>
            <pc:docMk/>
            <pc:sldMk cId="4196623" sldId="266"/>
            <ac:spMk id="31" creationId="{169F4E73-CACD-4D92-A62D-EA1CE13BACFF}"/>
          </ac:spMkLst>
        </pc:spChg>
        <pc:spChg chg="del">
          <ac:chgData name="Porter Andrew J" userId="0aa3fa54-bef3-42eb-a4a3-0993998cbbeb" providerId="ADAL" clId="{5778427B-AD2F-455D-91FA-BFC745490B23}" dt="2020-10-29T13:30:18.665" v="239" actId="478"/>
          <ac:spMkLst>
            <pc:docMk/>
            <pc:sldMk cId="4196623" sldId="266"/>
            <ac:spMk id="32" creationId="{8AD848F3-8ECB-460C-A0A0-F281FB7B62F2}"/>
          </ac:spMkLst>
        </pc:spChg>
        <pc:spChg chg="del">
          <ac:chgData name="Porter Andrew J" userId="0aa3fa54-bef3-42eb-a4a3-0993998cbbeb" providerId="ADAL" clId="{5778427B-AD2F-455D-91FA-BFC745490B23}" dt="2020-10-29T13:30:18.665" v="239" actId="478"/>
          <ac:spMkLst>
            <pc:docMk/>
            <pc:sldMk cId="4196623" sldId="266"/>
            <ac:spMk id="33" creationId="{CDBFB44D-408C-44CA-8BDD-366B4C8302B5}"/>
          </ac:spMkLst>
        </pc:spChg>
        <pc:spChg chg="del">
          <ac:chgData name="Porter Andrew J" userId="0aa3fa54-bef3-42eb-a4a3-0993998cbbeb" providerId="ADAL" clId="{5778427B-AD2F-455D-91FA-BFC745490B23}" dt="2020-10-29T13:30:18.665" v="239" actId="478"/>
          <ac:spMkLst>
            <pc:docMk/>
            <pc:sldMk cId="4196623" sldId="266"/>
            <ac:spMk id="34" creationId="{9850468F-5E3A-4583-8C2F-E0F2DB637B9F}"/>
          </ac:spMkLst>
        </pc:spChg>
        <pc:spChg chg="del">
          <ac:chgData name="Porter Andrew J" userId="0aa3fa54-bef3-42eb-a4a3-0993998cbbeb" providerId="ADAL" clId="{5778427B-AD2F-455D-91FA-BFC745490B23}" dt="2020-10-29T13:30:18.665" v="239" actId="478"/>
          <ac:spMkLst>
            <pc:docMk/>
            <pc:sldMk cId="4196623" sldId="266"/>
            <ac:spMk id="35" creationId="{6385CD6B-E8CF-4377-BB9E-65ECDC469916}"/>
          </ac:spMkLst>
        </pc:spChg>
        <pc:spChg chg="del">
          <ac:chgData name="Porter Andrew J" userId="0aa3fa54-bef3-42eb-a4a3-0993998cbbeb" providerId="ADAL" clId="{5778427B-AD2F-455D-91FA-BFC745490B23}" dt="2020-10-29T13:30:18.665" v="239" actId="478"/>
          <ac:spMkLst>
            <pc:docMk/>
            <pc:sldMk cId="4196623" sldId="266"/>
            <ac:spMk id="36" creationId="{CCDEC76F-C46B-407B-803A-6D632BD81909}"/>
          </ac:spMkLst>
        </pc:spChg>
        <pc:spChg chg="del">
          <ac:chgData name="Porter Andrew J" userId="0aa3fa54-bef3-42eb-a4a3-0993998cbbeb" providerId="ADAL" clId="{5778427B-AD2F-455D-91FA-BFC745490B23}" dt="2020-10-29T13:30:18.665" v="239" actId="478"/>
          <ac:spMkLst>
            <pc:docMk/>
            <pc:sldMk cId="4196623" sldId="266"/>
            <ac:spMk id="37" creationId="{02BCF0D8-C19D-46BE-B5C2-8992B6F58043}"/>
          </ac:spMkLst>
        </pc:spChg>
        <pc:spChg chg="del">
          <ac:chgData name="Porter Andrew J" userId="0aa3fa54-bef3-42eb-a4a3-0993998cbbeb" providerId="ADAL" clId="{5778427B-AD2F-455D-91FA-BFC745490B23}" dt="2020-10-29T13:30:21.257" v="241" actId="478"/>
          <ac:spMkLst>
            <pc:docMk/>
            <pc:sldMk cId="4196623" sldId="266"/>
            <ac:spMk id="38" creationId="{C4530F7F-8040-40CE-9882-4514D6858E93}"/>
          </ac:spMkLst>
        </pc:spChg>
        <pc:picChg chg="del">
          <ac:chgData name="Porter Andrew J" userId="0aa3fa54-bef3-42eb-a4a3-0993998cbbeb" providerId="ADAL" clId="{5778427B-AD2F-455D-91FA-BFC745490B23}" dt="2020-10-29T13:30:22.121" v="242" actId="478"/>
          <ac:picMkLst>
            <pc:docMk/>
            <pc:sldMk cId="4196623" sldId="266"/>
            <ac:picMk id="5" creationId="{77ACE51E-BFF3-443F-843C-4CA3BCB19020}"/>
          </ac:picMkLst>
        </pc:picChg>
        <pc:picChg chg="del">
          <ac:chgData name="Porter Andrew J" userId="0aa3fa54-bef3-42eb-a4a3-0993998cbbeb" providerId="ADAL" clId="{5778427B-AD2F-455D-91FA-BFC745490B23}" dt="2020-10-29T13:30:18.665" v="239" actId="478"/>
          <ac:picMkLst>
            <pc:docMk/>
            <pc:sldMk cId="4196623" sldId="266"/>
            <ac:picMk id="7" creationId="{F74B7EB6-2A7A-4106-884F-02A6E392A21C}"/>
          </ac:picMkLst>
        </pc:picChg>
        <pc:picChg chg="del">
          <ac:chgData name="Porter Andrew J" userId="0aa3fa54-bef3-42eb-a4a3-0993998cbbeb" providerId="ADAL" clId="{5778427B-AD2F-455D-91FA-BFC745490B23}" dt="2020-10-29T13:30:20.132" v="240" actId="478"/>
          <ac:picMkLst>
            <pc:docMk/>
            <pc:sldMk cId="4196623" sldId="266"/>
            <ac:picMk id="17" creationId="{22CBC81F-1C31-494C-BFAC-AD04F54C4A0F}"/>
          </ac:picMkLst>
        </pc:picChg>
        <pc:picChg chg="del">
          <ac:chgData name="Porter Andrew J" userId="0aa3fa54-bef3-42eb-a4a3-0993998cbbeb" providerId="ADAL" clId="{5778427B-AD2F-455D-91FA-BFC745490B23}" dt="2020-10-29T13:30:18.665" v="239" actId="478"/>
          <ac:picMkLst>
            <pc:docMk/>
            <pc:sldMk cId="4196623" sldId="266"/>
            <ac:picMk id="19" creationId="{1F214C78-3150-4F49-A845-BF56EE26EBC9}"/>
          </ac:picMkLst>
        </pc:picChg>
        <pc:picChg chg="del">
          <ac:chgData name="Porter Andrew J" userId="0aa3fa54-bef3-42eb-a4a3-0993998cbbeb" providerId="ADAL" clId="{5778427B-AD2F-455D-91FA-BFC745490B23}" dt="2020-10-29T13:30:18.665" v="239" actId="478"/>
          <ac:picMkLst>
            <pc:docMk/>
            <pc:sldMk cId="4196623" sldId="266"/>
            <ac:picMk id="23" creationId="{DE9C6150-A062-4022-B63E-C1FA1F9C0512}"/>
          </ac:picMkLst>
        </pc:picChg>
      </pc:sldChg>
      <pc:sldChg chg="addSp delSp modSp">
        <pc:chgData name="Porter Andrew J" userId="0aa3fa54-bef3-42eb-a4a3-0993998cbbeb" providerId="ADAL" clId="{5778427B-AD2F-455D-91FA-BFC745490B23}" dt="2020-10-29T13:30:45.643" v="266" actId="478"/>
        <pc:sldMkLst>
          <pc:docMk/>
          <pc:sldMk cId="2658922733" sldId="267"/>
        </pc:sldMkLst>
        <pc:spChg chg="mod">
          <ac:chgData name="Porter Andrew J" userId="0aa3fa54-bef3-42eb-a4a3-0993998cbbeb" providerId="ADAL" clId="{5778427B-AD2F-455D-91FA-BFC745490B23}" dt="2020-10-29T13:30:43.365" v="265" actId="20577"/>
          <ac:spMkLst>
            <pc:docMk/>
            <pc:sldMk cId="2658922733" sldId="267"/>
            <ac:spMk id="2" creationId="{A584CF07-D48F-4E7A-8CFF-9048ED03EE56}"/>
          </ac:spMkLst>
        </pc:spChg>
        <pc:spChg chg="del">
          <ac:chgData name="Porter Andrew J" userId="0aa3fa54-bef3-42eb-a4a3-0993998cbbeb" providerId="ADAL" clId="{5778427B-AD2F-455D-91FA-BFC745490B23}" dt="2020-10-29T13:30:45.643" v="266" actId="478"/>
          <ac:spMkLst>
            <pc:docMk/>
            <pc:sldMk cId="2658922733" sldId="267"/>
            <ac:spMk id="3" creationId="{7635AB1F-8E49-4100-BE17-753B24E1CD94}"/>
          </ac:spMkLst>
        </pc:spChg>
        <pc:spChg chg="add mod">
          <ac:chgData name="Porter Andrew J" userId="0aa3fa54-bef3-42eb-a4a3-0993998cbbeb" providerId="ADAL" clId="{5778427B-AD2F-455D-91FA-BFC745490B23}" dt="2020-10-29T13:30:45.643" v="266" actId="478"/>
          <ac:spMkLst>
            <pc:docMk/>
            <pc:sldMk cId="2658922733" sldId="267"/>
            <ac:spMk id="5" creationId="{2E5AE874-DB21-4955-B729-44F5C6C6A819}"/>
          </ac:spMkLst>
        </pc:spChg>
      </pc:sldChg>
      <pc:sldChg chg="del">
        <pc:chgData name="Porter Andrew J" userId="0aa3fa54-bef3-42eb-a4a3-0993998cbbeb" providerId="ADAL" clId="{5778427B-AD2F-455D-91FA-BFC745490B23}" dt="2020-10-29T13:30:38.766" v="259" actId="2696"/>
        <pc:sldMkLst>
          <pc:docMk/>
          <pc:sldMk cId="2163457792" sldId="268"/>
        </pc:sldMkLst>
      </pc:sldChg>
      <pc:sldChg chg="modSp add">
        <pc:chgData name="Porter Andrew J" userId="0aa3fa54-bef3-42eb-a4a3-0993998cbbeb" providerId="ADAL" clId="{5778427B-AD2F-455D-91FA-BFC745490B23}" dt="2020-10-29T13:31:06.369" v="289" actId="20577"/>
        <pc:sldMkLst>
          <pc:docMk/>
          <pc:sldMk cId="3833645844" sldId="268"/>
        </pc:sldMkLst>
        <pc:spChg chg="mod">
          <ac:chgData name="Porter Andrew J" userId="0aa3fa54-bef3-42eb-a4a3-0993998cbbeb" providerId="ADAL" clId="{5778427B-AD2F-455D-91FA-BFC745490B23}" dt="2020-10-29T13:31:06.369" v="289" actId="20577"/>
          <ac:spMkLst>
            <pc:docMk/>
            <pc:sldMk cId="3833645844" sldId="268"/>
            <ac:spMk id="2" creationId="{A584CF07-D48F-4E7A-8CFF-9048ED03EE56}"/>
          </ac:spMkLst>
        </pc:spChg>
      </pc:sldChg>
      <pc:sldChg chg="del">
        <pc:chgData name="Porter Andrew J" userId="0aa3fa54-bef3-42eb-a4a3-0993998cbbeb" providerId="ADAL" clId="{5778427B-AD2F-455D-91FA-BFC745490B23}" dt="2020-10-29T13:30:08.682" v="236" actId="2696"/>
        <pc:sldMkLst>
          <pc:docMk/>
          <pc:sldMk cId="128057795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CA52-1ACC-1344-90A4-6AB164CBEDD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1B92-7784-A145-9713-69F07AE0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4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D7680D-E7C8-7643-BEFD-F7A179B77B7C}"/>
              </a:ext>
            </a:extLst>
          </p:cNvPr>
          <p:cNvSpPr/>
          <p:nvPr/>
        </p:nvSpPr>
        <p:spPr>
          <a:xfrm>
            <a:off x="1" y="-9427"/>
            <a:ext cx="3643829" cy="6389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E9240D-8DC8-9444-8E0C-74703A7184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43829" y="-18854"/>
            <a:ext cx="5500170" cy="6356621"/>
          </a:xfrm>
          <a:solidFill>
            <a:schemeClr val="bg2"/>
          </a:solidFill>
        </p:spPr>
        <p:txBody>
          <a:bodyPr anchor="ctr" anchorCtr="0"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281375" y="1010339"/>
            <a:ext cx="3086100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3B8C66D2-8B0E-D644-958B-ADC9E569A6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235" y="1230678"/>
            <a:ext cx="3062977" cy="229472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F41F2469-CF29-2044-8249-860BE15EF3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235" y="3756754"/>
            <a:ext cx="3062977" cy="11677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Content Here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04E17178-3A66-6644-B095-68F890E50C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6235" y="5871992"/>
            <a:ext cx="3062977" cy="4186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XX, 2018</a:t>
            </a: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B7F2E224-3E28-734C-8581-2AE71B6C8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894" y="6389784"/>
            <a:ext cx="4774370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2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25213" cy="4351338"/>
          </a:xfrm>
        </p:spPr>
        <p:txBody>
          <a:bodyPr/>
          <a:lstStyle>
            <a:lvl1pPr>
              <a:spcAft>
                <a:spcPts val="450"/>
              </a:spcAft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894" y="6391656"/>
            <a:ext cx="5134946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A74C90-07AF-2A4B-B930-56D31F5072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49528" y="1797051"/>
            <a:ext cx="3046256" cy="362555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5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spcAft>
                <a:spcPts val="450"/>
              </a:spcAft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894" y="6391656"/>
            <a:ext cx="5283417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14864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 marL="305991" indent="-298847">
              <a:spcAft>
                <a:spcPts val="450"/>
              </a:spcAft>
              <a:buSzPct val="105000"/>
              <a:buFontTx/>
              <a:buBlip>
                <a:blip r:embed="rId2"/>
              </a:buBlip>
              <a:tabLst/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894" y="6389784"/>
            <a:ext cx="4823861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331451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ullet Slide - Check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 marL="305991" indent="-298847">
              <a:spcAft>
                <a:spcPts val="450"/>
              </a:spcAft>
              <a:buSzPct val="105000"/>
              <a:buFontTx/>
              <a:buBlip>
                <a:blip r:embed="rId2"/>
              </a:buBlip>
              <a:tabLst/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894" y="6389784"/>
            <a:ext cx="497940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20140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A94-DAEA-0B4D-A560-6B0D29C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F293-DDBE-6C43-B409-42B316BDC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BAA6-F216-4E47-A454-29DB58A3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AAA60-DAB6-0A4B-BBB9-1D32AB9AC5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894" y="6391656"/>
            <a:ext cx="4760230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23207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CE28F-38A5-DE42-9231-928F7032A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894" y="6391656"/>
            <a:ext cx="5509661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CB8017-7E7F-9B49-9B4B-B9336EB3F2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33481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DF2F51-43AF-EB4F-AFBB-B545D7ECB4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4925" y="1613789"/>
            <a:ext cx="2100575" cy="507831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1623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8A53FEB-EECE-604B-823F-810D824B4F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5594461" cy="6336290"/>
          </a:xfrm>
        </p:spPr>
        <p:txBody>
          <a:bodyPr wrap="none" anchor="ctr" anchorCtr="0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E2033-42DC-6F47-BA67-5A3FE4333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894" y="6391656"/>
            <a:ext cx="5299567" cy="4341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Unit Name Here &gt;&gt; Go to View &gt;&gt; Header/Footer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9CB07-5AF2-9B4A-B86C-EAAE286C41A3}"/>
              </a:ext>
            </a:extLst>
          </p:cNvPr>
          <p:cNvSpPr/>
          <p:nvPr/>
        </p:nvSpPr>
        <p:spPr>
          <a:xfrm>
            <a:off x="5594748" y="-1"/>
            <a:ext cx="3549253" cy="6345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5836444" y="2552700"/>
            <a:ext cx="30861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>
            <a:extLst>
              <a:ext uri="{FF2B5EF4-FFF2-40B4-BE49-F238E27FC236}">
                <a16:creationId xmlns:a16="http://schemas.microsoft.com/office/drawing/2014/main" id="{00D2CBF2-4A18-2345-BEF9-12E50BADA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5" r="88267"/>
          <a:stretch/>
        </p:blipFill>
        <p:spPr bwMode="auto">
          <a:xfrm>
            <a:off x="5770862" y="2817258"/>
            <a:ext cx="308085" cy="3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33CEFE-0465-164B-A7FC-DA89EC13E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1304" y="171450"/>
            <a:ext cx="3062977" cy="230981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AEA2DC-2F40-D344-B961-344ADAEE45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8856" y="2738439"/>
            <a:ext cx="2825354" cy="652462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Address goes here</a:t>
            </a:r>
          </a:p>
          <a:p>
            <a:pPr lvl="0"/>
            <a:r>
              <a:rPr lang="en-US" dirty="0"/>
              <a:t>City, ST ZIP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9528BCA-18EF-8449-8A17-21BBC8513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8856" y="3505620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319-XXX-XXXX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ACD9A33F-60C5-284B-9D46-72E5B5783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8856" y="3968328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URL.uiowa.edu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8E9CD933-E414-1145-9754-ACBFFF596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8856" y="4442053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facebook.com</a:t>
            </a:r>
            <a:r>
              <a:rPr lang="en-US" dirty="0"/>
              <a:t>/URL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71AC9B4-FCC0-5642-81E4-7080E62B0E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88856" y="4926795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0523A405-5F07-2F4D-B77F-90515157D8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88856" y="5411537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contact@uiowa.edu</a:t>
            </a:r>
            <a:endParaRPr lang="en-US" dirty="0"/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57571D24-5A75-6D4A-859D-0B99A9B5D0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2" t="17793" r="65583" b="1163"/>
          <a:stretch/>
        </p:blipFill>
        <p:spPr bwMode="auto">
          <a:xfrm>
            <a:off x="5789912" y="3619397"/>
            <a:ext cx="329938" cy="29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8A2579D0-F259-4C48-8704-136FA35A45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9" t="17729" r="46516" b="1227"/>
          <a:stretch/>
        </p:blipFill>
        <p:spPr bwMode="auto">
          <a:xfrm>
            <a:off x="5752008" y="4065506"/>
            <a:ext cx="329938" cy="29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6021253C-4C48-E74E-B11A-D6AD900353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17" t="17729" r="23418" b="1227"/>
          <a:stretch/>
        </p:blipFill>
        <p:spPr bwMode="auto">
          <a:xfrm>
            <a:off x="5780289" y="4536846"/>
            <a:ext cx="329938" cy="29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9E2D6489-247C-524E-A2FC-4CE9A6832A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7" t="17729" r="2138" b="1227"/>
          <a:stretch/>
        </p:blipFill>
        <p:spPr bwMode="auto">
          <a:xfrm>
            <a:off x="5761435" y="5017613"/>
            <a:ext cx="329938" cy="29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5CCAD-BF56-8F42-846C-2C755FC3C1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23071" y="5519262"/>
            <a:ext cx="389647" cy="3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08D1C-0D5E-8F4C-B630-327D35C2851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B1A84-3AF2-7441-BD04-40E17B4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F7B5-A644-9644-B0CB-54E848DB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23AB8D-52FB-394A-A04E-FEB81257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914" y="6381946"/>
            <a:ext cx="4549106" cy="441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Insert Unit Name Here &gt;&gt; Go to View &gt;&gt; 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F870-F80B-B244-B223-507B85F150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423" y="1122358"/>
            <a:ext cx="3361495" cy="2079283"/>
          </a:xfrm>
        </p:spPr>
        <p:txBody>
          <a:bodyPr>
            <a:normAutofit/>
          </a:bodyPr>
          <a:lstStyle/>
          <a:p>
            <a:r>
              <a:rPr lang="en-US" sz="1800" dirty="0"/>
              <a:t>Big Data Management - MSCI:6110:0EXF SPR20 – Group 5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9CCC4-BFC0-074D-8089-0845BEB17C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9624" y="2372946"/>
            <a:ext cx="4446494" cy="165738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Analysis of Yelp Business and associated Reviews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724E4-9BEE-4141-84E5-33D2AF9526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Nov 04, 2020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741D78-730E-4331-9507-6C6A60417D89}"/>
              </a:ext>
            </a:extLst>
          </p:cNvPr>
          <p:cNvSpPr txBox="1">
            <a:spLocks/>
          </p:cNvSpPr>
          <p:nvPr/>
        </p:nvSpPr>
        <p:spPr>
          <a:xfrm>
            <a:off x="293553" y="3702496"/>
            <a:ext cx="3062977" cy="11677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CC08AB-B0C1-45D5-8133-953C046BE4CE}"/>
              </a:ext>
            </a:extLst>
          </p:cNvPr>
          <p:cNvSpPr/>
          <p:nvPr/>
        </p:nvSpPr>
        <p:spPr>
          <a:xfrm>
            <a:off x="290871" y="4429704"/>
            <a:ext cx="2987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Balachandar Ramalingam, </a:t>
            </a:r>
          </a:p>
          <a:p>
            <a:r>
              <a:rPr lang="en-US" dirty="0"/>
              <a:t>Sanoj Anjamkudy</a:t>
            </a:r>
          </a:p>
          <a:p>
            <a:r>
              <a:rPr lang="en-US" dirty="0"/>
              <a:t>Andrew Porter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FD0F-988F-7246-A7A9-961C564F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970C-B04C-6B4D-A142-35E77388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Relational Schema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Unsupervised and Supervised Learning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1813-597A-D04C-A56F-A8D4CA01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7593-F31F-F34E-B0FB-673E9B15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3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655D-213A-D549-9FAE-2C224E24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8499-0EB2-F842-AAA7-3B700417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44" lv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714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EC1B-ACD5-4578-93F9-5706953C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24F45-19A3-4469-ADEF-D2D07B7F24EC}"/>
              </a:ext>
            </a:extLst>
          </p:cNvPr>
          <p:cNvSpPr txBox="1"/>
          <p:nvPr/>
        </p:nvSpPr>
        <p:spPr>
          <a:xfrm>
            <a:off x="4190570" y="4089638"/>
            <a:ext cx="202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Non-Normalized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942D5-CA82-4A11-8336-46BC6C6A48D9}"/>
              </a:ext>
            </a:extLst>
          </p:cNvPr>
          <p:cNvSpPr txBox="1"/>
          <p:nvPr/>
        </p:nvSpPr>
        <p:spPr>
          <a:xfrm>
            <a:off x="6666384" y="5199345"/>
            <a:ext cx="202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1NF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2E12C-BE07-4C7D-AC43-ADEE593A62CD}"/>
              </a:ext>
            </a:extLst>
          </p:cNvPr>
          <p:cNvSpPr txBox="1"/>
          <p:nvPr/>
        </p:nvSpPr>
        <p:spPr>
          <a:xfrm>
            <a:off x="1324562" y="4472858"/>
            <a:ext cx="23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Functional Dependencies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17A925-ABC5-46A8-9DCB-4D2C250F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4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7FF2-3268-4639-9A35-1E3CD360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9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CF07-D48F-4E7A-8CFF-9048ED0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Models-Regression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AE874-DB21-4955-B729-44F5C6C6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– Restaurant Review, Good review, or is Restaurant open or closed.</a:t>
            </a:r>
          </a:p>
          <a:p>
            <a:pPr marL="7144" indent="0">
              <a:buNone/>
            </a:pPr>
            <a:endParaRPr lang="en-US" dirty="0"/>
          </a:p>
          <a:p>
            <a:r>
              <a:rPr lang="en-US" dirty="0"/>
              <a:t>19 variables used in models (i.e. open on certain days, price range, serve alcohol, has parking lot)</a:t>
            </a:r>
          </a:p>
          <a:p>
            <a:endParaRPr lang="en-US" dirty="0"/>
          </a:p>
          <a:p>
            <a:r>
              <a:rPr lang="en-US" dirty="0"/>
              <a:t>All variables cast to integers (no </a:t>
            </a:r>
            <a:r>
              <a:rPr lang="en-US"/>
              <a:t>one-hot encoding)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2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CF07-D48F-4E7A-8CFF-9048ED0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Models-Regression and Classification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662D7E9-C07F-44F0-A31F-7F8BCA567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515872"/>
              </p:ext>
            </p:extLst>
          </p:nvPr>
        </p:nvGraphicFramePr>
        <p:xfrm>
          <a:off x="537716" y="1937543"/>
          <a:ext cx="5286106" cy="1407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054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22071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051486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965455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736040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Target: Stars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18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44CFFE-61A7-426B-A209-BD6F454CF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91757"/>
              </p:ext>
            </p:extLst>
          </p:nvPr>
        </p:nvGraphicFramePr>
        <p:xfrm>
          <a:off x="537716" y="4216894"/>
          <a:ext cx="3670299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319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772193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781726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591061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Good review or Bad Review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FD575D-BFEF-471F-BE8F-A5358D0B7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36947"/>
              </p:ext>
            </p:extLst>
          </p:nvPr>
        </p:nvGraphicFramePr>
        <p:xfrm>
          <a:off x="4829452" y="4216894"/>
          <a:ext cx="3911601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747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Is Open?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5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CF07-D48F-4E7A-8CFF-9048ED0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AE874-DB21-4955-B729-44F5C6C6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huge difference between in performance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models analyzed.</a:t>
            </a:r>
          </a:p>
        </p:txBody>
      </p:sp>
    </p:spTree>
    <p:extLst>
      <p:ext uri="{BB962C8B-B14F-4D97-AF65-F5344CB8AC3E}">
        <p14:creationId xmlns:p14="http://schemas.microsoft.com/office/powerpoint/2010/main" val="383364584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Iowa">
  <a:themeElements>
    <a:clrScheme name="University of Iowa Master">
      <a:dk1>
        <a:srgbClr val="000000"/>
      </a:dk1>
      <a:lt1>
        <a:srgbClr val="FFFFFF"/>
      </a:lt1>
      <a:dk2>
        <a:srgbClr val="9E9F9E"/>
      </a:dk2>
      <a:lt2>
        <a:srgbClr val="FFFFFF"/>
      </a:lt2>
      <a:accent1>
        <a:srgbClr val="FFCD00"/>
      </a:accent1>
      <a:accent2>
        <a:srgbClr val="000000"/>
      </a:accent2>
      <a:accent3>
        <a:srgbClr val="A5A5A5"/>
      </a:accent3>
      <a:accent4>
        <a:srgbClr val="CACBCA"/>
      </a:accent4>
      <a:accent5>
        <a:srgbClr val="767776"/>
      </a:accent5>
      <a:accent6>
        <a:srgbClr val="378093"/>
      </a:accent6>
      <a:hlink>
        <a:srgbClr val="378093"/>
      </a:hlink>
      <a:folHlink>
        <a:srgbClr val="9E9F9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 of Iowa" id="{2444E05A-AFA2-A54F-8D2E-946502DE16C9}" vid="{C3EFCC9B-5335-724E-9CF2-A67B4B432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Iowa</Template>
  <TotalTime>281</TotalTime>
  <Words>317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University of Iowa</vt:lpstr>
      <vt:lpstr>PowerPoint Presentation</vt:lpstr>
      <vt:lpstr>Agenda</vt:lpstr>
      <vt:lpstr>Project Overview </vt:lpstr>
      <vt:lpstr>Problem</vt:lpstr>
      <vt:lpstr>Relational Schema </vt:lpstr>
      <vt:lpstr>Exploratory Data Analysis</vt:lpstr>
      <vt:lpstr>Models-Regression</vt:lpstr>
      <vt:lpstr>Models-Regression and Classification</vt:lpstr>
      <vt:lpstr>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Corliss, Jessica A</dc:creator>
  <cp:lastModifiedBy>Porter Andrew J</cp:lastModifiedBy>
  <cp:revision>37</cp:revision>
  <dcterms:created xsi:type="dcterms:W3CDTF">2018-08-31T15:11:34Z</dcterms:created>
  <dcterms:modified xsi:type="dcterms:W3CDTF">2020-10-30T19:07:40Z</dcterms:modified>
</cp:coreProperties>
</file>