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69" r:id="rId8"/>
    <p:sldId id="263" r:id="rId9"/>
    <p:sldId id="275" r:id="rId10"/>
    <p:sldId id="271" r:id="rId11"/>
    <p:sldId id="272" r:id="rId12"/>
    <p:sldId id="267" r:id="rId13"/>
    <p:sldId id="274" r:id="rId14"/>
    <p:sldId id="268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52" autoAdjust="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580CC29-C64E-46D6-8025-16749EC11B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1C85A6B-44A3-43F1-8D72-9864EF7E4F3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Parente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 of Neighborhood Mortgage Acceptance Rates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Will Mortgage Rates Go Down In May 2020? Forecast and Trend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"/>
            <a:ext cx="50292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Income</a:t>
            </a:r>
            <a:endParaRPr lang="en-US" dirty="0"/>
          </a:p>
        </p:txBody>
      </p:sp>
      <p:pic>
        <p:nvPicPr>
          <p:cNvPr id="5123" name="Picture 3" descr="C:\Users\Adam Parente\Documents\Python Projects\mortgage\median_income&amp;accep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79" y="1676400"/>
            <a:ext cx="620485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Minority </a:t>
            </a:r>
            <a:r>
              <a:rPr lang="en-US" dirty="0" smtClean="0"/>
              <a:t>% and </a:t>
            </a:r>
            <a:r>
              <a:rPr lang="en-US" dirty="0" smtClean="0"/>
              <a:t>Median Income </a:t>
            </a:r>
            <a:endParaRPr lang="en-US" dirty="0"/>
          </a:p>
        </p:txBody>
      </p:sp>
      <p:pic>
        <p:nvPicPr>
          <p:cNvPr id="6150" name="Picture 6" descr="C:\Users\Adam Parente\Documents\Python Projects\mortgage\minority&amp;acceptance&amp;in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458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4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71566213"/>
              </p:ext>
            </p:extLst>
          </p:nvPr>
        </p:nvGraphicFramePr>
        <p:xfrm>
          <a:off x="1219200" y="1752600"/>
          <a:ext cx="6668099" cy="426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811"/>
                <a:gridCol w="1836144"/>
                <a:gridCol w="1836144"/>
              </a:tblGrid>
              <a:tr h="551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Important Variables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 (Select K Best)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 (Forest)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</a:tr>
              <a:tr h="3930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Minority Population %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13678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0.301414</a:t>
                      </a:r>
                    </a:p>
                  </a:txBody>
                  <a:tcPr marL="200100" marR="200100" anchor="ctr"/>
                </a:tc>
              </a:tr>
              <a:tr h="547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1-4 Family Dwelling Application %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11474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0.260512</a:t>
                      </a:r>
                    </a:p>
                  </a:txBody>
                  <a:tcPr marL="200100" marR="200100" anchor="ctr"/>
                </a:tc>
              </a:tr>
              <a:tr h="39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Purchase</a:t>
                      </a:r>
                      <a:r>
                        <a:rPr lang="en-US" sz="10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Application %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5116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0.083553</a:t>
                      </a:r>
                    </a:p>
                  </a:txBody>
                  <a:tcPr marL="200100" marR="200100" anchor="ctr"/>
                </a:tc>
              </a:tr>
              <a:tr h="39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Improvement</a:t>
                      </a:r>
                      <a:r>
                        <a:rPr lang="en-US" sz="10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%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9764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0.077281</a:t>
                      </a:r>
                    </a:p>
                  </a:txBody>
                  <a:tcPr marL="200100" marR="200100" anchor="ctr"/>
                </a:tc>
              </a:tr>
              <a:tr h="3930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Applicant Income (log)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6321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0.058786</a:t>
                      </a:r>
                    </a:p>
                  </a:txBody>
                  <a:tcPr marL="200100" marR="200100" anchor="ctr"/>
                </a:tc>
              </a:tr>
              <a:tr h="39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r>
                        <a:rPr lang="en-US" sz="10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Family Income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4387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0.050643</a:t>
                      </a:r>
                    </a:p>
                  </a:txBody>
                  <a:tcPr marL="200100" marR="200100" anchor="ctr"/>
                </a:tc>
              </a:tr>
              <a:tr h="39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Loan </a:t>
                      </a:r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%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860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0.012427</a:t>
                      </a:r>
                    </a:p>
                  </a:txBody>
                  <a:tcPr marL="200100" marR="200100" anchor="ctr"/>
                </a:tc>
              </a:tr>
              <a:tr h="39736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r>
                        <a:rPr lang="en-US" sz="10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Occupied Units per capita</a:t>
                      </a:r>
                      <a:endParaRPr lang="en-US" sz="10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2781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0.006585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</a:tr>
              <a:tr h="39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 Applicant %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1006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0100" marR="200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0.006008</a:t>
                      </a:r>
                    </a:p>
                  </a:txBody>
                  <a:tcPr marL="200100" marR="200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5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189551"/>
              </p:ext>
            </p:extLst>
          </p:nvPr>
        </p:nvGraphicFramePr>
        <p:xfrm>
          <a:off x="1752600" y="1600200"/>
          <a:ext cx="5120812" cy="461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219200"/>
                <a:gridCol w="904126"/>
                <a:gridCol w="1397285"/>
              </a:tblGrid>
              <a:tr h="51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Variables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Coefficients</a:t>
                      </a:r>
                    </a:p>
                    <a:p>
                      <a:pPr algn="ctr"/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(not scaled)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 Impact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Coefficients (Scaled)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4708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r>
                        <a:rPr lang="en-US" sz="12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Family Income</a:t>
                      </a:r>
                      <a:endParaRPr lang="en-US" sz="1200" b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-.00000061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0.0096</a:t>
                      </a:r>
                    </a:p>
                  </a:txBody>
                  <a:tcPr marL="9525" marR="9525" marT="9525" marB="0" anchor="ctr"/>
                </a:tc>
              </a:tr>
              <a:tr h="605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1-4 Family Dwelling Application %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.412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0.0387</a:t>
                      </a:r>
                    </a:p>
                  </a:txBody>
                  <a:tcPr marL="9525" marR="9525" marT="9525" marB="0" anchor="ctr"/>
                </a:tc>
              </a:tr>
              <a:tr h="44708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Applicant</a:t>
                      </a:r>
                      <a:r>
                        <a:rPr kumimoji="0"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Income (log)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-.00054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-0.0002</a:t>
                      </a:r>
                    </a:p>
                  </a:txBody>
                  <a:tcPr marL="9525" marR="9525" marT="9525" marB="0" anchor="ctr"/>
                </a:tc>
              </a:tr>
              <a:tr h="447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Purchase</a:t>
                      </a:r>
                      <a:r>
                        <a:rPr lang="en-US" sz="12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Application %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.135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0.0161</a:t>
                      </a:r>
                    </a:p>
                  </a:txBody>
                  <a:tcPr marL="9525" marR="9525" marT="9525" marB="0" anchor="ctr"/>
                </a:tc>
              </a:tr>
              <a:tr h="343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 Applicant %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-.040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-0.0037</a:t>
                      </a:r>
                    </a:p>
                  </a:txBody>
                  <a:tcPr marL="9525" marR="9525" marT="9525" marB="0" anchor="ctr"/>
                </a:tc>
              </a:tr>
              <a:tr h="432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Loan %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.017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0.0026</a:t>
                      </a:r>
                    </a:p>
                  </a:txBody>
                  <a:tcPr marL="9525" marR="9525" marT="9525" marB="0" anchor="ctr"/>
                </a:tc>
              </a:tr>
              <a:tr h="447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r>
                        <a:rPr lang="en-US" sz="12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Occupied Units per capita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-.1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-0.0087</a:t>
                      </a:r>
                    </a:p>
                  </a:txBody>
                  <a:tcPr marL="9525" marR="9525" marT="9525" marB="0" anchor="ctr"/>
                </a:tc>
              </a:tr>
              <a:tr h="432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Minority Population %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-.0012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-0.0361</a:t>
                      </a:r>
                    </a:p>
                  </a:txBody>
                  <a:tcPr marL="9525" marR="9525" marT="9525" marB="0" anchor="ctr"/>
                </a:tc>
              </a:tr>
              <a:tr h="447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Improvement Application %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-.312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-0.0236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1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like home ownership and income account for a portion of the difference between minority and nonminority neighborhoods.</a:t>
            </a:r>
          </a:p>
          <a:p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mortgage acceptance rates are still attributable to minority %.</a:t>
            </a:r>
          </a:p>
          <a:p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Racial inequality is apparent, but the scale is highly debatable.</a:t>
            </a:r>
          </a:p>
          <a:p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sources of disparities in economic fundamentals are beyond the scope of this project, but they do exist and they do affect mortgage acceptance rates.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 and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upcoming census means updated statistics</a:t>
            </a:r>
          </a:p>
          <a:p>
            <a:r>
              <a:rPr lang="en-US" dirty="0" smtClean="0"/>
              <a:t>Additional data on actual rates and terms necessary to analyze predatory behavior</a:t>
            </a:r>
          </a:p>
          <a:p>
            <a:r>
              <a:rPr lang="en-US" dirty="0" smtClean="0"/>
              <a:t>More complete data</a:t>
            </a:r>
            <a:r>
              <a:rPr lang="en-US" dirty="0"/>
              <a:t> </a:t>
            </a:r>
            <a:r>
              <a:rPr lang="en-US" dirty="0" smtClean="0"/>
              <a:t>(fewer unknowns)</a:t>
            </a:r>
          </a:p>
          <a:p>
            <a:r>
              <a:rPr lang="en-US" dirty="0" smtClean="0"/>
              <a:t>More data on mortgages after origination would be valuable in analyzing the health of the overall market</a:t>
            </a:r>
          </a:p>
        </p:txBody>
      </p:sp>
    </p:spTree>
    <p:extLst>
      <p:ext uri="{BB962C8B-B14F-4D97-AF65-F5344CB8AC3E}">
        <p14:creationId xmlns:p14="http://schemas.microsoft.com/office/powerpoint/2010/main" val="40499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Housing Market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Homeownership Rate of ~64%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~60% of those homeowners have a mortgage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$10.3 trillion in total mortgage debt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$1.75 trillion dollars in mortgages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7.9 million mortgage loans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5.51 million homes purchased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Mortgage access is fundamental to financing home purchases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4008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Mortgage Disclosure Act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Provided by the FFIEC</a:t>
            </a:r>
          </a:p>
          <a:p>
            <a:r>
              <a:rPr lang="en-US" dirty="0" smtClean="0"/>
              <a:t>2017 data</a:t>
            </a:r>
          </a:p>
          <a:p>
            <a:r>
              <a:rPr lang="en-US" dirty="0" smtClean="0"/>
              <a:t>Neighborhood characteristics</a:t>
            </a:r>
          </a:p>
          <a:p>
            <a:r>
              <a:rPr lang="en-US" dirty="0" smtClean="0"/>
              <a:t>Applicant Characteristics</a:t>
            </a:r>
          </a:p>
          <a:p>
            <a:r>
              <a:rPr lang="en-US" dirty="0" smtClean="0"/>
              <a:t>Mortgage Characteristics</a:t>
            </a:r>
          </a:p>
          <a:p>
            <a:r>
              <a:rPr lang="en-US" dirty="0" smtClean="0"/>
              <a:t>Bias from self selection and dated census metrics</a:t>
            </a:r>
          </a:p>
        </p:txBody>
      </p:sp>
    </p:spTree>
    <p:extLst>
      <p:ext uri="{BB962C8B-B14F-4D97-AF65-F5344CB8AC3E}">
        <p14:creationId xmlns:p14="http://schemas.microsoft.com/office/powerpoint/2010/main" val="41809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a higher percentage of minority population predict lower rates of acceptance?</a:t>
            </a:r>
          </a:p>
          <a:p>
            <a:pPr lvl="1"/>
            <a:r>
              <a:rPr lang="en-US" dirty="0" smtClean="0"/>
              <a:t>2008 market crash had a higher impact on minority housing</a:t>
            </a:r>
          </a:p>
          <a:p>
            <a:pPr lvl="1"/>
            <a:r>
              <a:rPr lang="en-US" dirty="0" smtClean="0"/>
              <a:t>Reports that minorities generally had worse mortgage terms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Is this measurable when controlling for other factors like: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Income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Loan size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Housing type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Mortgage type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524000"/>
            <a:ext cx="4038600" cy="4529328"/>
          </a:xfrm>
        </p:spPr>
        <p:txBody>
          <a:bodyPr>
            <a:normAutofit/>
          </a:bodyPr>
          <a:lstStyle/>
          <a:p>
            <a:r>
              <a:rPr lang="en-US" dirty="0" smtClean="0"/>
              <a:t>Analyzed at the tract level</a:t>
            </a:r>
          </a:p>
          <a:p>
            <a:pPr lvl="1"/>
            <a:r>
              <a:rPr lang="en-US" dirty="0" smtClean="0"/>
              <a:t>~71350 tracts in dataset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1550050"/>
              </p:ext>
            </p:extLst>
          </p:nvPr>
        </p:nvGraphicFramePr>
        <p:xfrm>
          <a:off x="4648200" y="1600200"/>
          <a:ext cx="4276663" cy="463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403"/>
                <a:gridCol w="595065"/>
                <a:gridCol w="556532"/>
                <a:gridCol w="533400"/>
                <a:gridCol w="695263"/>
              </a:tblGrid>
              <a:tr h="349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Mortgage Acceptance 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40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Minority Population %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</a:tr>
              <a:tr h="340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Family Income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69210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15820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131500</a:t>
                      </a:r>
                    </a:p>
                  </a:txBody>
                  <a:tcPr marL="9525" marR="9525" marT="9525" marB="0" anchor="ctr"/>
                </a:tc>
              </a:tr>
              <a:tr h="340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1-4 Family</a:t>
                      </a:r>
                      <a:r>
                        <a:rPr lang="en-US" sz="1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welling Application %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0.0941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40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Improvement Application %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0.0757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40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Purchase Application %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40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Secured by First Lien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0.0744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4013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 Applicant 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4013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 Occupied Units per capita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1-4 Family Dwelling</a:t>
                      </a:r>
                      <a:r>
                        <a:rPr lang="en-US" sz="1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 capita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40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</a:t>
                      </a:r>
                      <a:r>
                        <a:rPr lang="en-US" sz="10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Applicant Income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98270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273915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16182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70080200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36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Loan Amount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246920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452120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4540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92404700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Mortgage Acceptance Rates</a:t>
            </a:r>
            <a:endParaRPr lang="en-US" dirty="0"/>
          </a:p>
        </p:txBody>
      </p:sp>
      <p:pic>
        <p:nvPicPr>
          <p:cNvPr id="7" name="Picture 2" descr="C:\Users\Adam Parente\Documents\Python Projects\mortgage\acceptancer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79" y="1726721"/>
            <a:ext cx="6477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Minority Percentage</a:t>
            </a:r>
            <a:endParaRPr lang="en-US" dirty="0"/>
          </a:p>
        </p:txBody>
      </p:sp>
      <p:sp>
        <p:nvSpPr>
          <p:cNvPr id="7" name="AutoShape 4" descr="data:image/png;base64,iVBORw0KGgoAAAANSUhEUgAAAYMAAAEHCAYAAABMRSrcAAAABHNCSVQICAgIfAhkiAAAAAlwSFlzAAALEgAACxIB0t1+/AAAADh0RVh0U29mdHdhcmUAbWF0cGxvdGxpYiB2ZXJzaW9uMy4yLjEsIGh0dHA6Ly9tYXRwbG90bGliLm9yZy+j8jraAAAgAElEQVR4nOx9eXgUVbr+W1W9pjtJhyxsiSwxLBETkoYQYEbBzAVRNFdZVBKWsEZU5s4o4IyDzkx0FCNXRQWio2FHEPTqoI46CI4DIhhQ1CAiBEzYErL3Wt1V9fuj+hRVXVWBSBD80d/zzOPQ6a46deqcb32/91CCICAiEYlIRCJydQt9uQcQkYhEJCIRufwSMQYRiUhEIhKRiDGISEQiEpGIRIxBRCISkYhEBBFjEJGIRCQiEQFguNwD+CmSkJAg9OzZ83IPIyIRiUhEflFSUVFxVhCERK2//SKNQc+ePfHFF19c7mFEJCIRicgvSiiKOq73t0iaKCIRiUhEIhIxBhGJSEQiEpGIMYhIRCISkYggYgwiEpGIRCQiiBiDiEQkIhGJCC4xmoiiqNcAjAVQKwjCAI2/UwCeB3ALAA+AaYIg7LuUYwIAnhdQ72bBBjmYDAzibSbQNHXZrtORciWOicjPNbb23OdKnq+IXD1yJazDSw0tXQngRQCrdf4+BkBa6H9DACwP/feSCc8LOHSmFbNWf4GaRi+S46x4Zcog9O0c3a7J76jrdKRciWP6ucfWnvtcyfMVkatHrpR1eEnTRIIg/BtAQxtfyQewWhBlNwAHRVFdL+WY6t2sNOkAUNPoxazVX6DezV6W63SkXIljIvJzja0997mS5ysiV49cKevwctcMugOolv27JvSZSiiKmk1R1BcURX1RV1f3k2/IBjlp0qWbNnrBBrnLcp2OlCtxTER+rrG15z5X8nxF5OqRK2UdXm5joBUDaZ62IwjCy4IgDBIEYVBiomY39QWJycAgOc6q+Cw5zgqTgbks1+lIuRLHROTnGlt77nMlz1dErh65Utbh5TYGNQBSZP9OBnDyUt4w3mbCK1MGSZNP8nPxNtNluU5HypU4JiI/19jac58reb4icvXIlbIOqUt97CVFUT0BbNVBE90K4H6IaKIhAJYKgpBzvmsOGjRIuBhuogia6PJIBE0UkatZ2lprP9c6pCiqQhCEQVp/u9TQ0g0ARgBIoCiqBsBjAIwAIAjCCgDvQTQEP0CElhZdyvEQoWkKidHmK+Y6HSlX4piI/Fxja899ruT5isj/P3I+xNCVsA4veWRwKeRiI4OIRCQiEfk5pa7VjzuW7VQUipPjrHhr7vCf1QhctsggIr88iaRNIhKRjpcrBTHUlkSMQUQkuVzNLxEDFJH/34UghsIjgysJuXa50UQRuYLkcjS/EAN0x7KdGL54O+5YthOHzrSC53956cuIRERPrhTEUFsSiQwiIsnlCGX1DNDPnUuNyIVJJIr7aULTFPp2jsZbc4dfsXMXMQa/cOnIzXk5QtlLbYAiyqvj5Erh0PmlypWAGGpLImmiX7B0dIrlcoSyet2XRgONulY/TjR6UNfq/0nPFElBaQvPCz9pbq8UDp32yk993ssll2u8EWjpL1guBVzt5/ak9bxNs4HGlNf2XJQHeqXA+a4kuRjv/kSjB8MXb1d9vnPhSHSPi7pUQ74o+aVFM5d6vG1BSyORwS9Y5CmWrBQHyiY7sWRCJtgg95O9CRLKdo+LQmK0+ZJvGHkudefCkXhr7nB0jjFLhgD46R7oLwHO93PLxXj3VwqHTntE73lPt/gUe+RKiR4uZ/QVqRn8goR47TzPgxMAThBQPm0w3v/6FPKzumPhlgO/CO8nXMJzqScaPR2ixH8JcL6OkPZEcxdjIEkaMdxrvZIQMeGi97wnm7xo9gbQt3M0AFwx0cPldGAixuAXIiR8fPajQ5g6rJdC8S8ryMaLHx9Got2MRWPT4bAacbrZh84xZnSytS8dciXw+nSUEv+pyutSPdeluG570woXM7c/BRFzuXnA9J633s3ifzZ+ibfmDgeAy4ZoC38uq+nyOTCRmsEVJjwv4KzbD1+AA0NRsJoYOKwm1LtZ3LFsJxaNTUfJ1krVYnnqzutBUZTCSKwsGowYqxGBIC9tIABtkmWFK5ayQie6OixwWJWb71LmNjvyNLpj9W4cr/cgysRAANCjkxW8AF2Fcqme61Jdt711kWCQx8lmL2pb/ah3s9hSUY3f/VffDvWC5QqO4wU8/m4lPqysvSynCmr9dvG4DDzzwSHsr27CzoUjAUBRC8lKcaB4RCr6dYlGlMlwSQkVL1W9TE8idBQXKeHWO85qRKM3cF4v5UK9GXn656ybxZw1FdJCKB2fgc4xFthMDGoavXBYjZphZNdYK6aWn8uzJ9rNqGv1Y1r5Xulaq6fnwB/kdTfVWbdf5SHNWVuBkvwB6BJrUSzI9vYHtMez6yhMdr2blTZVVooDD43uiwllu9vcZPVuFs9+dEiKsJq8ATz70SE8cUfGRXmJl6qfoj1pBZ4XcLjOpTT2k51IS7R3qCHQUr51rSz2Vzf9pGe+mLkja2nTnKE42eRFvZuVDIHc4ybeOFknP0fKVe+5Ns3OxaY5QyEIws8Kh74qC8jtKRaFwxMfeesAvrsAuOKFwhqJ9/rNiWZ4WE4yBIC4OOZvPoDj9R5wgrhgm7wBzSKe2UArlELxiFTM33xAca3j9Z42i1O+gLZiiTIxqiJWe5VQeyGeHVHIlo+xeESqtMG1nv3cWHlMHdYLJVsrcdfLu1GytRJTh/UCz/Ptvr/eWIh0RC64PUVdTWO/pgKN3sBFjUEuWgpu4ZYDKB6RKv1b/swXshcvdu5omkKXGAtsZgNKtlZKhoCkDOWQ6gtdJx0hes9V3ejFxLLP0OILqiL3S1nkvuqMwfkUE5nwM81ikelUs1exuMc5U1C8tkK1WJq8rOJFNXkvDBXQ6PXjTIsPi97+Bk3egK4y5ngBr0wZhC0V1Vg8LkPRC1BW6ITJQGNUepL0O60IIioUXYRfn2wqhqI0FQsZl3zzGQ30eZUQmctTzV7J2944OxeLxqbj2Y8OdfgGC98sJP8KaM+HlkLhBKiUwcItB8Bd5L77qUic8ymAC+0N4XkBHv+lL07qKTiH1SiNjzzzhToJHYFi0kKtyemjyd/6dYnu8DnSe4d6z0X2m1xf/Bw9M1ddmkg3NJszFAwFnHWzeP5f30tF2iUTMhWLQ0upJNrNONXkw5y159I7ZYVOJNrNiu8m2s1ggxxONHqkdJPXz2P+5gNItJsRazVqFo88LIcfal3oER+Fx++4HgIv4I05Q+EP8qg668af/u8b1Ln8WFHoBADUtbKIt5uxuXgo6t0sVuw4gv3VTaApCuXTBiPKxKDJG8C2yjMYc31XcIK4WC0mGqXjM6SIQp5fDd/ELl9Q9V25EpKnC5YXZKuK3ovHZVy0t03uo5die2XKIKyenoMpr+2RIqrzFeZ4QdBUBhdbW4uzGrGi0Ck5EslxVqwodCIupCT1nu18ufILTanVu1lUnXVf8uKkXsGWzL98jVxo+qejUExtdQCTv9W1okPnqK13qPVcZL8BSiP0c9C2XHUFZNI4Q4pEJC9MFkDJ1kpFkbZsslP6/1kpDjw9PgNFK/dK/y4ekYrURDuqGzxYuu0w9lc3ARAXUEn+ABSt3AtALEotuLmvQnmuLBoMi5FBXasf8XYzvGwQRobGU+8flApuywqyQQF49O1vUefySy+/we3HkVo3EuwmcIKA080+rP7sGB7/7+tR1+pXGKbF4zLw70NncNvAZIUyIigkcq/V08VD5mpb/UiMNuPHevGZ6lx+hRIiRctEu1maQw/L4bpuMWA5HjQFCAJw1sXidIsP1ybZMVXWN0DmZ9OcoejmsIa/ojZFXnswGmi4fEFMeW0PSsdnwBfgJUO3YscR1Ln8eHPuMFCgdI1FeC74ZJMYonfEWOVS1+rHI28dwDhnirTmtlRUK2oR4XUVhgZuf/HCi8Nt1WVONHpw//r9qnx4WaET/bvGdEjRX88olxU60cluAkNTSLCZFWO60Ca2i0Ultad+p6e8AX3whZ6cr8BPxuUNcDhS61LpkLfmDke8zYSaJg9ueHrHBc1VWxIpIMvEZGAwKj1J5am+NCkb3WItqiLtih1HsHhcBlbtqsLUYb1Q+sF3in+He7ukOFXT6MU18VGSkZmXl6bI4ZMCb7gXvmpXFe4bmYYHbkrDyWYf4qKMqHezSEuyo3hEKjxsEA1uoMHNIsjzmCxDHSyZkIkgx0uGADiX5nh9di7ufnm34vO56/Zh0dh0fFhZi5pGL6a8tgfv3D8c0RYjeJ5H3y7ReHFSFowGGgaawqlmL0wGRkoFkJwzMXQsx4MN8qApCn977xyCZM2MnA7xtrU2aun4DAzrHQ+72YDynYcxzpmCeJsJSyZmYsWOIwgEeWmzJEZbzutBMxSweFyG6r0yF1m/Y4McPqysxYeVtYrPH7uN0302rejyfHWZcCWWlmhHozcAThAwLy8Nb+8/gUVj05EUbUa0xQibmUa9m72oImX4vUelJ2H9zCEQABytOxe5vjJlEBJkUGcSRYQ7FVaT2gu/GF6fYJDHodrW8zoC5D5akRZw/l4ELYNzvnoHeS6eF+D2B1Hn8gM4l+6Lsxpx6EwrTjf7LnlUd9UZg3ibCX+6NR2T/v65QjHet34fyqcNRnKcFQGOlyZ+f3UTnvngEJbek4V7XhGVaV0rq4gQyDUWbjmARWPTMWdNBZLjrDjV5MWisemIt5mQGK3c1FoFXvL7+9bvk6KTp+68Hqs/O4b7Rqbhpe2isktNtAOgVL9/8I2vsH7mEJ3Fx7eZyyX/9rKcwtPQUjLrZw5RoC8euz0dXpaTjA0xTARBcuysR7GQs1IcmJeXJqWnLlQRaYXK8zcfwKrpOVj8/kGVcV5R6ITNfG6zyBWKnqdI0zRW7apSoIlW7arCE3dknHd8bcn58P1az0aQXCS6DP/N+ebm2Y8O4be/6aNCp7217wTuyO6OBzbsP69ybGuu9O79YWUtKk+1qsYentaIt5mwenoOzrT4VOnGcCjzTxWeF3Cy2asCZrSVYtEyPHWt6uK7/BryfZJoN2NeXhp6JdhgDtXy5E7AqPQkUBQlpYvJfGoZIVL0T7SbVU5KRzf8XXXGgKYpMDSlqRh9QR6Lx2XAxIi58/KdVZKnCUDy0vZXN6HBzSquQVJGaUl2lE8bjJROVkSZGDz30WEcrnXhubsHKpSBXkGTfB5vM6F0fAbi7SY8cms6nni3UqHsNhcP1fw9TVOaSkeAdi60SYYkSY6zgqIo8LzQJoT08XcrUTbZiTlrKlA8IhWN7gAWvf2NyjARw7h022EsL8jGvev2IdFuVqXLLhS6p+dlGWgK45wpqsJv8doKrJs5BHaTEQbDOazE+fK4v/uvvh3eZXu+vHc4tQjxlLs7rJIyaWssWnMzzpmC5//1vcKwle+swmO3XYe7wqLEcOUYDPKodfkR4HgwNIU1u6pQ9ukxzfel916iwjz88KiGpinYLQZMeU2N3iFjkY/DyNBIspsV7/J8Uu9mUdvq1xyfNxAEz1+Y0Tmfh0/2SaLdrErFkVreh5W1GJWehHl5faRUZPh8hhshgvCrafTimQ/OQZ67x1nRLdbaoZDTq84YAPpemt3EQBAExFqNeOnjH3DfyDTct36fIsdOAXD5g+gcY1Z4xw+P6YcH3/hK+u7zdw+E2x/ErBt6we3nsH73MSwryMbcdeL1PCzXZqEt1mrEgs0HUOfyY/3MISga3gu+AI8X7smC3WyA1Uhr/p6hKTw7MRO/23RuLKXjM+DyBVSexfJCJ17Y9r3028XjMvDnd77Bb3/TBwk2EzgBoCBSXvgCHE42+7BixxF8WFmLkvwBeGvucHjYIE43+zQ3SmqiDVkpDtS5/OgcY8Gbc4chEOTPq4j0hKK0DR1NUWJeVcM4c7yA060+dIm2SErkfMW4S8E7f75CrzxlosrrT3aiJH8AaJrWHYvemtZKZdIUNOfKwwZR1wo4LAYcqnWp6kuNniA2VdSo3pfevT2sMp2lFdUEdCJWNsghGOTx3ZlWVdG9X+foCzYIbJBDvZvVHN+RWjfcfu6CHJHzRXbEWCwam67plGyaMxSP3SaAoihFTep865+Rrfn91U1S1mHj7NwO7z24agrI8lCXoijwAo/DZ9xSgZTk62f9OhWOKCOsJhqHz7hVyJse8WIKJcjzqHexKN9ZhYVj+msWSJ+ZkAkvy6F3og3fnW7FlopqqYBoMlAw0DTuXXfO2CyZkIlX/3MUU4f1khAFD47qg96JNjS4A4pNsWRCJixGGvet36/Y6Kt2VWHuyGvh8onFaFJMfXhMP7z6n6OYP7ofXP6glC8OcsCZFp8CdZQcZ5XSVPIxkWv7Ajy6OSywGg0QBAHfnmxRRAbk+UvyB8BipJEYbUa02QCapsEGuTaLhuGeYJSJhtsvKk+e5/FDnVul3JKiTTAZGBSEUn9ajUNlhU50j7PA7edA08CBmhbJWybPfSHFONIhzvE8eF5EH5mNjKIweiFrUK/7+3SzT3MuSSFR7/dancWP3nadok5ErrVxdq5kkPXm6vlt3ytSG8lxVpRPG4z/evbfivclH/v5OmlXT8+B3WJQdMSTznqt5w1w/EUX80nhXqtG+Od3lKCM8727tmoGpFC8ZEIm7np5t+r3ZL7ay/za4Pbj0OlWRSRdOj4DfbtEt5tqBmi7gHxVGAO9rshVu6owf3RfWE0GBDix8Gky0GhwsxAEtIm8WVHoxPaDZ3BD3yQEOB7jV3ymuu+/fn8D6l2iV3Kq2Sd9h2zAVbvOpaE62UwwMBQsBhosJ4CmgEZ3AHPWVrRJQdEl1oomD6tS5k/deT3cLCcV5exmA1iOx9v7TyhI7TYXD8UT7x5UIKtW7DiCR29Lxx3LdiE5zooX7hmIJk8QqUk2NHkCUnRzDilihIflFeijJRMy8dT736HO5ce6mUMkYxheryHPsmnOUCTaTJoe6drPjmPX0XqsmzkET7xbKRlUXhA9rQS7GTYzA7c/iGnle3Xna/X0HKzYcQSFQ3sonoGsBb0u43B6hXW7j+GGvp3b1aV6ITBRnhd0USOfLhgJlz+oi3JRFZ8nOxFvMyH3yY9V19q5cCRafOK19OaKpPjk8vGDN+KmJZ9oIpq0DB1wDn1jNTE40+JXjT8t0Y7DdS48+9EhaS8kRZvRLdaKE81e3Fiqnot/zx+Ba+JtmvOsN+/y63eymbBixxFsqqgRr7dgJJId50+5XIwxJ6g2NsgpImPy97boQ061+OAP8iL03cUi3m5Cz3jbT4oMrno0kV5XZOn4DJx1sZi/+QuF8mGDPP5n45eK74cjb4rXVmDNjBxMfnUPFo1N1wwhzQYGNEXBQFPoHGOWMP6dbCaUfvCdAl2SHGfFa9MGgaEocLwAUBQ8LIdEu1m3vmBkaNS7/CpPpKbRi24OK6a8tkcqZiVEm1DvYnFHdndF4TnA8aocfun4DCTYTSib7ES3WAtoisKit79UKY6aRmWRkxjJAMfhr/84KEHkTjf7ULK1EovHZWDd7mNSvUGujP/8zjd49LbrVA19c9ftw4ZZuchL74z1u49JqTtSe3jtP0cVSuTNe4fCpdNc1eBmMWdEqiKKI2vh9Vm5ECAo6iWAthJ/aVI2Xtp+WBXqv3P/cHA8JFZZOZ3AheDEaZqC1WjQXEtkHkndSn5PX4BXXXvOGjE1oZfa6NvZKqX5tOYqvC6RHGcFxwu6dQs9tA8prp5u8ek+f1qiXVXoJvfQGr+BufCaAUnP/fn2AfCyHH5s8OCJdw8q4JtHal1o9QWQYDO1mYo7H6Kpc4wZnaLU/SSvTBkkQaAT7eY2+3OA88B0JztxTVzUJaGnuCqMAcnnhfcWpMRZcfcrn6uUzzodRE5akh1lk51YseOI4nMCP5V7iqXjMyBAQOdYMygKaPEFJY+BKMC6VrG7sHhEKvok2eBhedy1crfiGo/dng6XL6hbXzAxtJRrlsPzDAyF5QXZ4AUo6h5lhU78fYoTxxvEcXO8gIff/FoxB/M3H8DG2bkwMTTsZoMEX9UzSqRQSIzkorHpis3WyWbCkgmZEABMyu0JI0Nh4+xcqQ+BwHH/cEt/zesHeUEyJlEmGovGpqNPZzuefE+NICIesdZ81btZFaqL3ONEk1j0LpvslJRCnNWIWpcfbn8Qi8amS5EXQZ4RtBRwrvHw+W3fq8b0ypRB6BR1/g5onhfA0EBZoVPRJ1I6PgPzNuyX0plkvsg9vTo0IkGOVxnesslO8DwvwUnJ3ITPVWL0uZoYqS/F240SZ86FwlGJMXX7tY0OG+TQ6IUm2ufNe4dpNuol/oRmsy4xFpxo8iDeblLAN8l81rn8krPTXi4iPWgtQ1MwGRgYGWD/j81YMiETTd4A3tp3AiX5A5CaZIfVqJ/ui7UaVfMyZ03FJWNTvSqMgV5vwQodHDcvCJob5HCtS1JKDE1JkEkCPyUwUkeUCRzP4/GtlWK/AMvhoVBxmdxj4ZYDeOGegaApGi9tP4yHx/RX9QfM33xAyrtrYd9X7arCAzeloawwGy2+oMLbWF6Qjbgoo8rYzVlbgddn5yI1kcGT4wbAy2oX8DheQLTFAE7WkavXxStHJMm9ShJpkShoVHoSHh7THw1uFk2eAOJsRknBAgBDaxfFjTSFRLtZ6pe4NskOl5/TRBDNWVOBN+8dJilUEhldEx8lUgHovFtCATBnTQXKpw0Gy/E40+JTKCK5ImY5HksmZqLZG0Btqx+dokxSSk+L22bj7FxsLh6KAMeD4wUYGVqBqQ+HJpbkD0DPBBvOtPiw+P3vpDmSw5fn5aVJ99R6poOh1BxRTOEMomWTnegcbVYZjFemDIIjyoCNs3MRDI010WbCD2fdCoX3p1vTYTbQqihIC3aqN0Z530r4GgxwPPom2bFu5hDUhWohS7d9r8uy2lYah6YpmI0MXvy4Emum56C21Y8mb0B6n8A5hF97O3vlSCKC9jlS50ZmSiwcVhMOnmpROIIvTcrGut3H8dvfpKlSbfJ+CD3E4KU62+CqMAZ6vQXFOjjuFm9AgfyR565rGr1YtasKj952Hepa/dgwawjqXSzsFgMYmoI5dHav2UBLeGsSaYRHJonRFtz98m4sGpuugqqSMRKvu3znUaybOQS8IIDjAS8bxD05PWA1MYgyGTBn7T7Fs927bh/WTNdu9gpwPPxBsY5gMykROqQHQAAQZzPByIgUFku3HdaNgN7adwJlk51wWI0QAHSPs2LnwpEQALR4A6Ecvwn5Wd0VBcXS8RlYcHNf3PPK5wDECG55gRP3rlN6gm42iKfHZ2DB5gM40Rjqp5g1BP6ASV+JdI7Gm/cOhTfAo67Vjx9qXdhSUY3f/qaPBHMNV/Lk983eAOrdrColRhTxlopqcLygeBbiWOhFT74Aj017q3FHdncpEpMUr1WZRqpp9EppN3mUFQ5f7tPFrhuZyg1X5alWbJozFJP+rkRxzVlTIT0PMRikq/vWpTsVYzQwlDS+rBQHpg7rhcfD4M5adRCi6LXGSNIjemgfk4FBky8oAQOIVJ5q1axZnK8mEwjy+LCyFuOcKZp1EuLUtFfhskFOGwVW6ESQF1RO3n3r92H19BzQFCRuIWLE5JGA3rwY2wGtbY9cFcaAkFFpbdIesi5hsolafUGs/uyYAp/94sdiw9fhWhemDuuFu1/ejUS7GX+8pZ8KxpkYbUaUicHm4qHYtLcaADQjE9KZ67AadV+8h+WQmmTDgpv7g6Eo1cYYlZ6ERWOvk0JQ4mnXNHrB6XjBx856YGQozFlTgfWzhmB5oRP3hrzo8PrB4nEZ2LDnOP6af504lxQleYwMRcFspDBhULJiDp6dmAmjgcb9MqQTybPLvScPy6F/VzH11iM+ClYjA0eUEetn5UqbZMPnx5DdMx7xNhOeu3sgTAYKz901EAwNdI6xqPiXiBKhaQp1LlZVm3j+X99j1q9TpSiOFBPlaS1fgEOfJLvmnMbbTHh4TH/VsZzEsdCLnn5s8KAgt4dmrYHATbXWJ4myJjqTUZDbQ5XyIz0I8siUwJLJMxEDqeWQdIu1SE7LW3OHg6GB4/UexbM/+9EhPHrbuTUWYzFg/uYDulGQXFETODCJnkvHZ6BLqA5lNTG6qTFiKE41exVrhowpXFmH12QS7WacbvbBZmZgNYpnEhB4aFvGk7yvtjp7wxFvRobGvLw0dZS6VtxfWu9VZBAQwNC0RB8TzoOmNc5lBdkwXCI666vCGPC8WBjU2qSEvM0X4GA1GfDG3uO4O6cHZvyqN5q8ATwlC9Fn/Kq3guJ20dh0SQkCytQOy/Eo2VqJ5QXZ2H7wNBaNvU5kJ5XlnkmaifDUaL14QRDACwLOuvxIijZLvweABTf3hd1ilDqjw3Ogp5t9ul5w6YQM1DR6caTWjd1H6rB6eg4YmgIvCCgdn4Gn/yl6lcQbvnfdPjx310AEZHQXyXFWrJs5RDUHv9v0FUryB6i8oQ2zchHkeZxtZeEPcuhkM8EfFLClolpKXSwvyIYAhPiXWNyS0V2hAF+alI2Pvj2FWzO7ayKC5uX1QVzIuIbnW8mz8IIgIWWS40QI7KaKGiTHiZBds5FW0HyQsH7X0XrEWo1o1mGX7ZkQhSffO6h6jysKnWj1BfDS9sMoGt5LwU+0YscR8DwPXtDO3XeymTAqPQnFI1JVBmjO2gqsnp6DylOt2F/dhJKtlXh16iDUu1k8PKafgqMpwAm6NCxZKQ7sr24Cz/PwsDyiLQYJnvrY7enwB3hFd/nyguw2oyC5oib0Hqt2VaFoeC+xBvWqMqJauu171LWyKMkfIKXzzCHv12piNAEO4ZQV4U17WmcSpCXapca/Zz44hJL8AeiVYANDUyjZ+q2K2proDnnqSasHY2XRYPRKsGnOBaPTG1PvZpEUbQbLcfCwHNZMzwFFUXh9dq6UFtxf3YRVu6pQPm2wmFr1BkAB8LIccGFgqnbJVWEMzrr8ePzdSs0Ux+82fikV5nZ8V4uxA5MVikCuXJu8AXSJsUgvlmyGcG8rwW6ChxUX5wsfH8Z9I9NUCvvt/SdgZCismZGDM0dJVz4AACAASURBVC1+zB15LZZt/0FBX9HkYbFu948KBJBcYTW6A5i/Wa3wSvIHoJPNhHW7j6N4RCrWzxoiwto4HqeavEiMNoGhKGSlOJCaZEOUiVGlbx67PR1/eUfkfifPmRhtxtE6twLRUqfT3SnvPiXzE+B4tPoCMBtp/G7Tl4r5IMXYe9ftQ0n+ALj9Qc3i9n3r92HV9BxNRNCGWbnwsAE0+1kF/Yb8/STFiB6jfKwpnUTsfWK0GfUuVopo5PdcN3MIHsi7Fi9s+wF56Z21w3eGxj05PRBjMaB82mC4/EE0eQJo9QUwf/MBvDgpCwxNqxSbgaHQ5GWxenoOGtyspIjvvykNK3YcwYKb++umEZu9AZTkD0BKJyvqWv1o9QWl+hRR3J1jzDjd4scfb01HVdj7I9QnWyqqcdbFqggOfQFeVe8i70hO26KYB1kaw2igYTMx+MMt/cHxwLRydURFaiAkNfbUndfjeL0HBoaCUTZf5DfzNx/AG3OGKugc5E1hemcSvDl3GMwGGiX5A5BgN8FqMgAUYDbQeGpcBh67TVlr0Eo9vT47V4V4m1a+Vxe5ZTHRmui5Vbuq8Idb+oMXoOIYe3ZiJv72ngjLnjqslxTlEcelS+xPJ0xsS66K8wy8AU4RSm978EaU5A+QvF+iTMYPTsHZVhEjXzbZKRUtSydkYs2MHFzXLUZCWWSlONDJZsLb9w3HkomZ2HesHk3eAOJtJsRYjegZH4WyyU5MGdpT8mwBcfGs2lWFeb9JQzeHFUFOwPaDp2E3G/DYbdehb5dodImx4J39J5D/0i7cPrCbtBmyUhxYNDYdDE3BbjYqDBORmkYvesZHoZPNiMlDe+Cp9w+iusGLe17Zjbwln+DhN7/GAzelgeU4PDS6LzhekDqnye/nbz6ARncAxSNSpcglOc6K7063YtHb3+DhMf2QleIAcC6vKReS3gLOeWklWyvx4Kav0MkmQlzD5/jBUX1QNtmJJRMy0TM+CuU7q9DNYdV8Pj06kTMtPpxs8sPH8pJykN//rpd3Y/Kre0CHDCEZq5GhkRRjBkNT6BJrQaLdrLq2WHdwIz+rO7ZVnkHpeOWZEssKsrFmVxVMBrGR8L+e/Tce2LAfJgONp/95CDWNXjS6A7hXAyTgDfCwGA146v2DGL/iM5RsrcT9N6UhKdqEXUfrYaAp3XmubfWjaOVeNHkCaPEFVZDoFz4+jNMtfsxdtw8jSndg0dvf4KHRfaXnJ6moP92arklwmGDXrsv0TLDBbGBU81A6PkNKY/C8gDMtfty/YT9GPvMJmjzaBi2cHyulUxR2H6nDDU/vwIkmr+ZvTjR5cf/6/fjmRDN+bPBAEASsLBK5xdqq20x5bQ/e//oUeEE0TCNKd+DO5btwpsWPrrFWxUFKWnBgPY4vQEDZZKdqLpo9QfRJFIvgm4uHYtHYdInk8sn3DoINCipj97tNX+GFSVl4fXYuDp9uRvGIVGwuHorV03NwbZKtQ/mI5HJVRAYMTWFUehLGOVOQFG2GmaEVVLGAmGOsd7Eq+OczHxxCk4fFE+8exB9v6Y+usRZsmiPCIglRHVEGpCltVHoS/nz7dejfJRoCgKfuvB5LPvwe+6ubpOJbeNjtD3CKIyoJn0lXh/5xfK/PytX1zAQBeCFU5yC/IR6yP8gjLsqCNw/V4K6cHrqefTRtkLwYMhc1jWIB96k7r0fhq3uwpaIaL03KVqRySM0gOU55clTp+Aw0eQKac9zVYZW8ffK51uHgo9KT2gy9HVYjWE6A3QKsKHSirtWv8hIJb1LJ1kqUTxuM2hafqu7z9D/F/HHxiFQpD283M5i5WqwNxNmMUu2E4wVYTTTKPj2GPceasGhsOtKS7Dhc65Ly0Gtn5CC5U5QiTUjGQ4ri8ghp7rp92Dg7V+oj6BJjwerpORK9+aj0JPzxlnS0+oPY/tCNsBoZTdjsOGeKlE4j9wsnVOzmsELQOcfBoIPwspkY0DFm/M/rX0r5fBHcIKDVF4QvIDZJyZWpXl0snB/raJ0bt2Z2R6MnqPsbX4DDY7eno9EdwJkWHzwsh5RO4rtLksFi5b9hKEgQ7PCUG0F8kTPHaZrSrONwOulmX4CHx8+hJH8AokwMApx4VkeDm4XFyMBmYvBdaH2Oc6ZIxf2Hx2jDqU80evHqf47igbw+eGHb9yga3gsUBfACcLrFB4uR7jAyPyKXvAOZoqibATwPgAHwd0EQngr7eyyAtQCugWicnhEEobyta7a3A7ne5cOJJp8ixyzPiwNA+bTBbVIqWE0MvCwnFc70ujZX7DgisXjK0wEEjZSX3lnzt+tnDQHHCYqzCf54SzrqWv343aYvQx4XrTi/oHucFSebfKpCWI94K+5++fMQLp/BHct26dIOeFhOStmEP3efznYwNIWqs268te8E8tI7S6mwgcmxONXsg8NmAg1AANDkEVNkNE0hyPGgKAoBjsfIZz4BAGx/8EYpHA6/V0qnKNSHUnEkz71hVi7q3X4pbTMqPUnaHFowYYoCzAYGjW4WXR0W/PUf32LhmP7IW/KJak18Mn8EaIoSQ/RXtalEOF5Q3SPAcegSa8FZVwAvbPseU4b2xDXxUaBDz3qi0Yt3vjyJ+266FkfrxPMmBEBV35CfwytXzPLO3/8sHIlWbxCz1igb3mxmBr4Ar8hbl47PUKXVAGBz8VDN7viNs3Px4BtfSYgbPVqIzcVDUXXWrYItd46xoMUXlM7xAKBaX8sLsvHo298q0FCq74T4sUjNSJ6WLZ82GK/8+6iqcL5kQiZSOllxvN6jGldslBFv7zuBG/omKX7zypRB6BprxllXAE0eVnNOCPQ3Oc4Ks5GBL8DhSK1ber7iEalIibPCZjbgiXcrUdfKSrBlI0PDxAD/++Fh3D6wG7o6rIqOfFIb+bCyVnLK4m0mdI6xoGTrt6rPY61GnHX5Ub5TpIDR0idxUUZ0d7SvAe2y0VFQFMUA+B7AfwGoAbAXwD2CIFTKvvNHALGCICykKCoRwCEAXQRB0D0Tsb3GoLbFhzuX79JUQiRPuXp6Dm6SKQ3yYvp2iQbHC/ix3iMZC8LtEi4bZ+dKjWBahmX19Bz4AhxuWfofxe+yUhz4a/51Kp4iu8WAKBMDI0PBF4JIyhdE2WQn3tlfg+ye8YoDU/6SPwAHaprFrtwYC9Z9VoVJuT1xtM6tOvzlqTuvh5GhFSR7peMzEGMx4E//J3K3lBVmgxPOKTSilO8NU0YERXWyySflvR+5NV1CQP3r9zfgN//7b9W8bX9oBJ6UnX9AFMIjt/YHx4sFdJqi0MlmQtHKvUi0m/HgqD7oEmuBxUiDAiU1sG2pqMYDN6UhKcYMLyvyUB2tc6sODVk3cwhONnkRZzPh5uc+VY3p3/NHKKDIBHLbIz4KZgON1buqcFP/LhJvk8owQcCctfvadBxIz4oc607WVnKcFRtm5Uq1Jvlv9T5/4Z6B8LC8YizkpLfw766dMQSGUDOWwUBrksItK8hGrNWId/afwK2Z3dDgZuELcIi2GBScWHqGSL7HiIxKT8KCm/uDokTeoH5dxJ6RE41eBXILEA12izcgRbiklhbgODA0rWnES/IHIN5uwrtfnZBQaInRZthMDDwsB5c/iOpGr+47IbUaufHWQsctL8iGxUijaOU5Q/3atEHwB3hNwEadyy9FduHrZVlBNt796oSK4mR5QTZcfjHK0tMnjihjuziKLicdRQ6AHwRBOBoayOsA8gFUyr4jAIimKIoCYAfQACDYkYMgsDq51DR60a+LHZ8uGAleEGAIpZKIhZZ7MJuLhyrOD9aCD45KT0InmwndHBb4dfKKDW4WXWItqt/Oy0uTFhD57oNvfIXyaYNR7xILiuEGpqZRxInLN3tynBXl0wahwXUOI58cZ0V50WDNDuhnPjiEbg4r2CCH12fngg3yoCDynwRC0M6aRi9qW1nFvcc5UzRz3yX5AwBAMrCLx2Vg+8HTUtMQrZPeafawEi0HSWOU5A+QsP5rpufg+1oXLEZGgefWgsIuL8gGTVFiUT4sEnxr3wmMub4reiZEgaKAngk20NBG8ZC6BDm4x242KDY5gcrqUWcTNJVe/rpvl2iU5A9QGAJ5fWbxuAzdorHeeo6xmrDh8yOKNNWKHUewZEKmytg3e1mwQZFkL95mQq3Lj6XblHTX7351Anfl9MAd2cm4+xURSv30+Ax4WE7BZFu+swqP3JquOabeiTYFBfe8vD4wMhTW7z6G/85OQYzFBA/rw4NvfKXqojcbzhE5ymlbnpmQqVvLiDIxEnWMHDFGFP2jY69DlxhBkXKT74fiEamqtJoWOo4U0eWfnWj0qfaoPCXX7A1g/uh+qnNQ5q7bp3n41L3r9mHNjBzUtmiDNBrcrIi66iBk0aU2Bt0BVMv+XQNgSNh3XgTwDoCTAKIB3CUIgupwXIqiZgOYDQDXXHNNuwYRTn2cleLAwjH94AvyOHZWGcrN+nUq4mxGVDd4JdQFUcbkGuH43zm/7ompw3shwAkI8gIA/Zy21cSoUE3XxEdpvmwPyyHA8UhNtKHepa0YWn1BPHXn9VJYeqbFr0Lg1DR4NRdpSf4AGBkazd4ATjW7EGczSggiecpCbggB9VkMJIrqER8FKvRvAou7b2SaFBmMSk9S0QssL3Ti0f/7RvVc18RH4aFQHl8AYGJoJEabMC8vTTp8JjXRpnhPZAOtLMpRoVbmbz6AdTOHSGORRzOvTh2EGavOeXgvTsqCgaaw46ERQKgx6Kn3Dyrw7g1uFveOSAUb1M61E24nvfz12VY/esRH4ZFb+0tR1Ly8PjDQwIZZuXhh2+E2UUtan/9Y75HSkOTdZaU4kBhtxsqiHDCUmG9++p+ip/rcXQPBBjmJLkLOlTXRmYziEalocLNwRBklIyyvky0el4EtFdWYOqyXNIbwMR2tc+OBvD74S/4AuP0cTjd7sXTb9/jtb/ogLdEOAIgy0VgXSpPK0VTz8vponiPe3WEFG+SlZshwY0qMsPw3/btE4w+39Mfh0NGSdS4/VhYNxiO3piPA8RLCLJwKnbxPrbMZwj8L3yfke+ldo/HxgzeCCaVztL4T5LXXER3iKNPTJ0kxFnSUXGpjoJXMCs9LjQbwJYCbAKQC+IiiqE8FQWhR/EgQXgbwMiCmido1CEqQFLAWwRk5IpF4dH977yDm5aXhmYmZONUk5oAn5V6jOPDGbjbg9dm5MNCAy88p8pej0pNUHcyECnqcMwUrdhyRlEonmwl1rX7Nlx1nM4KhxRSIV2dBRFsMaHCzUvF14+xc1aLSW6Q9E2xY+9m5Q0vkHcE1jV50i7WIXD92s2LjySMjrTww8bLGOVMUSCqiaFaHMNXHzroR5DiJK0b+XKeavJJRIjQgz07MRJ/O9vMeN2qgxd4RQsHwyr+PYlNFDZo8AWnMxSNSYWRomA0MvIGgBOntHGNGqz+Io2F5cgLnlacKxCI/J4ETiEe971g9KIpCydZKTWKyJRMyEW1hcLzegygTAxNDY8HN/fD+gVPYWFGDZycOxNyR14KiIDG1Sn0YhU5QlIDlBdmK9EmC3Yx/fHkCQ69NkPLT5N1MCSvMk/cfbzfBYqTxl38cwsIx/fH2fcMRZWLA8SK6iRxdWj5tsGZTFfF6F245gC3FQ1WNY/IUyTMTROqOeJsJf7ilPzx+DieaxXdlMlCAAIUhmDqsF5Zu+x7z8tJU54jLYdoklVK+s0qifpcXpclvJsmcAALtDk+7lo7PQDeHOnJPjrOqlNao9CTE2814a+4w2M0GqU9Jay00yph+yWmK4dcPctqFaX+AQ3rXaAUlB5mfVbuq8Ph/X9+28muHXOqawVAAfxYEYXTo338AAEEQnpR9510ATwmC8Gno3x8DeFgQhD16121vzeBEowd/+ce3GOdMQZ8kO57UyNsRfvO/5l+HFl9Q+tuo9CT8YUx/gALsZgNqW5SHza+enoPjsnoCkVHpSZg/uh8a3Cw6x1jwt/cq8du8Piqe+FHpSXhodF/Uu1hVPcBhNeIv//gWc0deC6uRhpFhFBtmxq96Y0tFDWbf2FvKxZdNdqryoXrF8dXTc8ALAo7UuaUawprpORi55BOMSk/SzJ3+7b3vkBhtkv4WnhMnufXeiTbQFIV5G/YrUFuAmI83GiiQpRd+VgMp7te5/FLDF2kKk3Pxy59FXoQNjwBITvaunB5YseOIgsKbKNg1u45hU0UNyqcNBgDN97ng5v6qIvfG2blo8AQU9RP5/bXmxGykcaTWpVJENrMBvCDAH+AVaZ2XJmWDpoCTzb7QOQXp4AUR2SKPbJcVZKNLrAUbP/8R2T07gQ1q55rJO1tZlIMoEy1RpcuVJYE/vr3/BG4f2A3JnaIwQoNOmryPjx+8EW5/EI4oE866/Kht9Svy/9sevFGBFltWkI3H3v4WidEmLLi5H6obRE/bw3KIsxmxbPsPGOdMQVqSXTJmbYE84u0mieqcACOIU6f1m/JpgxXpGvL5G3OG4qybVdXDEqLNKP3nOY6tB25KU9UGDp9uhrNXguK38sIxWQvhqc1nJ2aiR4INtS1+FMv4tEh96mSTV4F2I+t5RL/OSE20tys6uJw1g70A0iiK6gXgBIC7AUwK+86PAPIAfEpRVGcAfQEc7chBWE0Miob3wvzNB7BkQqZmnve+9ftCyCFGOp6RpF+OhVAB4QuL5O20PO8PK2sx41e98eAbX4kFv5weWLXrGIqG90LlqVbpxd5/U1qoZkFjzfQcCAAMDIXHt1Zixq96Y5wzBcu2/xC6lox9stCJd76swaaKGoy5vqtuCotEGOGnny0ryNbMmRIKi0Vjr1MUKWsaxQW5uXgo3CwHf4DDhlm5oCAolF54lBCO2kqOE7u+n/3wsHSuwLDe8VhZlANj6NR5i4HG/94lonlcviAeyLsW9wy5BrWtfnA64bTDapTm5Yl3lZxChAZ77WdVuD8vDZPCnuvetRVYPysXKXFWXJtkV+XkCRz46X8eRNHwXujT2Y7n7h4Il18sbfkDnAIyGt6It7+6CUUr90rInk8XjFRhy8lxlAFeUFBVJ9rFTuxeCTbYvAE4rCY0eYKaBHqEcXfJvw4jK8UhdZmHz1VaiPxt+8HT6Bpn0+VgImm+l7YfxvzR/TSpP0iUeLzeg6KVeyUyQkBE3xCj+WO9R/VOFo1NR4zFgLpWv6KeVTo+A0XDe8HI0KApSoJrJsVoM86SOsGa6TkYc31X2C0GvPNlDZ67eyAEaKdl9HpV/ByPOKtBumeTNyA5JiuLcjDjV70lIEP4nIUbmJrGc011xBjsr27C0/88hNdn5YILeUMBjsedy3Yh0W7GsxMHwmpipPcbbgDJ3K2flYsXtx3G/Tddi46SS2oMBEEIUhR1P4APIEJLXxME4VuKoopDf18BoATASoqivoaYVlooCMLZjhxHjNmIxGgznpmQqSgOyqWmUSx2AcCw3vEq75HANMN/V+9mERtSROFehoflUDo+Aw1uv5RiOVzrEtvgE20QBAEWIw1eAOxmo8gQSVNSIYkonj+M6a+AZNY0ilQEK4tycPeQnrAaabxwTxYeCHnhq3ZVYfX0HIlR8y/viPX6DbNycdblR4zViMUhQ0CuR2oIFiMjUTaEK8QFN/fFWRerQpyQAqFW5ycpLMuLygIEzPtNmsTvlJ/VXcrxa0Uk8khh3cwhmnOdFC0yfTqijIrIi4wjyAu4oW9n1LZoH9EpCALGDUrGjw0i9bP8HsUjUqVT3rwsh8mv7pHSjeGdpc98cEgXG985xoJ35/0KFAUF9w8ATB3WS4p4SCppS0WNOoopyMbSbd9rKm9SMCXvo7rBqzmOMy0++AI8buzXGTRFaTL3pibaUDS8F17afhhTh/WSlNyo9CQsmZiJVl8QMRYDXt9zXHo/WSkOzB15rSL99efb0+GIEmtwBG1HjEm3WAscUSaV0zF/8wGsmZEDmhILzWWfHkNWigNL78lCcpyarp2sVdKA9+68X+HWzO4o+PvnumypevQfDCV26rMcj6XvK3uRyNkhb80dhppGLyY6kzHrht5SOtLI0JprK7xJrM7lR4AX+xKsJkbqL6pp9KLBw6Jk0znjrJfiDQR5FOReA4tRn0OpvXLJO5AFQXhPEIQ+giCkCoLwROizFSFDAEEQTgqCMEoQhOsFQRggCMLajh5DozeAN/b+iCgTAwEC4u0i371ckuPEDtuCv3+O+266VjM/ajcbVL/bUlGNa0LNLuRvZNP2TrTh6X8ewn3r96N4RCqAc16iiaFAgUJtCwuPnxM5iHhB4s7/x/3DYQvxuOgd6F3v8mPyq5/jWL0HdosBa2bkYHPxUMwf3Q9PvX8QdyzbhTlrKkRv1SUydwY50RvRUpg9E6LA8QLibSYwNCU9z0RnMpZMzESXWIvm4TOP3CpuOD3kDKF7IN7miSZRGdU0eiVFu2hsOjbOzsX80f1UaI75m8UO5UVjxWJfWaFTNdenW3z4pkbcuJuLh6JsslPRZWxiKCzcckC3k/donRtVZz147T9H0TnGjGUF2dL34m0mjHOmhOg/DkjjDvfuF245gKfHZ6BLjAVrZwzBqPQk6fpin0kVmjwB3P3ybtz18m6UbK3EQ6P74sFRfTQb42bd0Fv1+b3r9mGcM0U1xyQyoikKfxqbjp0Pj8S1STasCJurFydlhQ4r+gYjn/kEBX//HAtuPteRTL5X3eCF3WxA0fBz6VQSIU15bQ/yX9qJya/twe1ZyfiiqgHFI1LxzMRMxFiM2LDnOO56eTcWvS0CA1x+Dg+/+bXimef8uid4AbrIO2IIsnvGA0CoWZLDq1MHYcHN5zrKF739DYwMjVHpSVKUYmJoaQ2RSDl8vfgDnGpulhVko2Trt7hpySfSOOVryMNyyEpxiOcM/LonCof2QNHKvbhpyScoWrkXFAXNtdXJZlLcp3R8Bk43+zBnbQV4QRm5hO8h8kzh1/yxwQMPy6Ed5/ycV64KOgo2yCG7ZzzmrtsXWoCcYrMTr27FjiOoadTn2/EFOJXSnzqsF5o8YihJFNqisel49O1vcbrZJxU15eiGUelJaHQHUPjq58h/aSeKVu5FgzsAXhAQ5ETiNouREXO+IS9da0EQ5ESC3YSi8r3geGD8is+wYLN45mv48y3ddhhdYy34sd6jeT06hMkn2P7S8RkYlZ6EgtwemPLaHl2IGwCsmZ4jIWfCr1vd4JUUwaxf90Z3hwXmUIdyt1gLpg7rJW1uPRK4rg4rtlRU40yLH8+HIJCkRX/NZ8dRvrMKI/p3xl0v75YoHR4a3Rej0pNQOj4D3oBIM6ylHBaPy8D7X58CG+Sx8Ob+YGga7351QrpHl1gL4m0mhZeWpHNITrM3gPyXdqLw1c/x27w++M+CEVg/K1fCvWs5GV1i20e7oXUKmYflsLzQibWfVcHI0Ghwsbjnlc+x6P++QUn+AHwyfwQWjRUPStKiH5mXl6ZaK/eu24cusecoT7QivzlrKnBrZjeUbK1E3pJPMOW1PZg6rBeyUhyip+sOaBIGTh7WC/et34cmj7Zxrmv1o+zTY4i3mZCV4kD/rtFw+zlF8xW53v9s/BJ/GpuOztFmrJ05BBajSJNBUG2Ehmb7QzdKNaGaJi/MBgprZwzBxtm5WFmUIzEIyMf5dGgPLJmQiTibEfPy0vDU+wcxeWgvldPyxLuVmo6KgRFTXRtn56IkfwCsJkaiKCH7gEi48l+x44hK55D3Q6hMOkquCjoKQj5V0+hFgBMwc1UFhvWOx5rpOTCEGrpc/qCU49QL8+NsRiREm/H67FycbvZJB5VYjQzqXH7FmbHJcVYkRJuxYdYQGBkajihxUde5/JppH3J61jtf1uC+kWkKCN+SCZl4cVKWAslCUhIktK1p9MJiFBdW+GE7hNK4zuUHJwhYuu2wJrNmk0fsJxjWOx7FI1LRzWHFo7ddh7/+41vUNHp16ZkDnIBGt9gjGM6SuqwgG44oI/71+xtwutkHo4HGPa98jkS7GWWF2YixmqTvE69LKzdd1+pXYLTluPPn7hqIelnRj8wpyeOSZy/JH4Cl2w5LPDYMTcFipHGi0Yc5I1LxY70HZZ8cwZjru2JiTg+cavJi095q3DsyFQnRZgRDzJ91razkiYfPhS/ASfefs7YCT915PR5+82vdNKNcIYRfSw9CGn4K2YpCJ2KsBjS6WZR9egyTh/WS5rSmUTwboXzaYJRsrVTRJJMx9O1ix/YHb5S628nn8t4QvchP3g8RnrbSe2aOF5BoN8PAUCq01YpCJ1bvEhFuCaF0HACpdqJ9PeD+DfsV6+7p8ddjweavJUZXUtchXb4URcPIUOhkM8LIUJrRcrM3gHl5fbD94BlUN3oxLy8NM37VW3HoEyCmUcc5UxBnM+L1WbkI8GLvkgCR6r1vFzt8AZHymoKABTf3RfnOKhgYSoHC2lJRLXVlj3OmoEuMBfF2k0R9UtfqVxzbSajeO0KuCmMQZzXCE9pAvCBIGPWzLhZmI63IT780KRv7j9er+HZempSFE41icww57P2h0X3x8Jtfa8IHF4/LwOL3D2LWr3sjwPFo8rBi0dEXBA91USvRLnbvFg7tpcqhEi4g8ag8W6jj1o95eWnoZDPidIsv5DkIEo6fbIDS0KEwdS6/RCJW5/JLxoLkXRPtJlSeasVdzmTc2C9JBUesa2U1i9NlhU4AglT0Iqd09YiPElknGQpsUIDdbECvBHHOF41Nx7bKM+BCcEJiCLRw7Kt2VWHBzf1gMYp8L1rcPvF2E8xGbaVDjLzDakQ3hxV/vj1d6p4lndSE3I0oETnH1AN5fRSUy8sLsuFmOTz5vpqqellBNtz+oOKd9oi3YcmETHhYDl01Gg7Je3t2YiZe+fSoAipKUYJqXS0ryEaA47Fu5hA0eQLwsEHwggAKFKItRmx/6EbQlHp9Ld12GMsLsnHWpXZ0SKSqhSiqa/VLa0rPGah3K8kCahq9Ax8dYQAAIABJREFUSAqdZ6CHkTfQFOblpeH+9ftVZ1zE242YO/Ja3DsyFYCAHd+dwdjM7tiw5zjmj+6nWTc4K4vmSfpyw6xcPHtXJv723kE8kNcHW7+sUQEcnr97IDrZTLqcQ/E2E47Ve3CnMxk1jV7cHdqb//r9jdL3L4RmI/zfpeMz8NDovnj2w+/R5GWxdsYQCBAProqxMpiX10cFEiAFffn4jB2YJ7rk3ESXQtoLLa1r9WP3kVr06+aAX8bpogdVWzdzCN7ZfwK5qQno6rDAF+BBUZCKrmWTnaqOYBG9kYkmD6vwauWQRA/LoZvDApuJURxHKYebLZmQqUl1sbl4KAwMhUCQV6CClhc6QQOIsRrAcgICHA+72YBmbwBWI4N6FwteEKTCXU5PB8YOTFbA3whv0q6j9ZpUB3KYLC8IoCgKXWMtcPmCMBtpVIc1tZF5XD8rF49v/RZ1rawKTresIBv+AI8EuwmTX9ujC1Ht09mOejfbJrcPOU92kgZFw5rpOSp64De+qEFeemf0SbJrciURr1YO05XzxiRGm3Fj6Q7Ng2I8LIe7Xt6tCSEkXbvEayfIG5HojoGHDWK6jN5gRaETXWPNcPk5Bcb8t7/pg71HzyKrRyeJdlseja0odOIfX9ag7NNjiuci/FZRJkZ1JkX4oUnkc5c/iHibEd4ADwNNodmrRDKRTmy5V01+e7TOjZ4JIm9TeK/EsboWDEiOk3iriGhRsxAH7Ya+neENcDDQFBrcrKp3Q372CAD86/c34I29P2JSbk9QEAkr//KPb1VjXVmUg6f/qYaby4ELKwqd8IbgqvurmzDRmSyh4dqiHCGNf/Py0pDSySrBuEVIbX8AIrQ72WFFS4jq/HwUJuS/ZZOd6JsUDUM7Tj67nNDSK0LYIIeuDhvcvqAUSgL6lfq6Vj9yUxOQGGOCL8CLx9MJwO9H9ZE85GcmKsPt/dVNEtqACCm4EaQMWWB2s5LOIDXRjuoGDxLtZl2O+AS7GadbfGpu+bUVeCaETAn32M1GGhPKlIRc+6ubUPSrXlhZJKbIgpyAlz85gk0VNQDU1B3kGeQe+/ICJ7YfPI289K6455XduqkHXhCwcEx/8LwgcQoRD7DexcJuNuD3m75C6fgMBRJD7mmFbwx5GqJkayVenJQFly8Ihoaqu3lZQTaefP+g4re/2/QV1s4YgsJXP9cdN6nvyM+rkHt+pHFof3WT6pAcu9mAsslO6Z0O6x0vEfzVNHoxoHsMVk/PgTfAIcgpj85cXpCtgOIWhw6vIegcAKhrFQ/t2Tg7F94Ah0OnXSroYfHaCqybOQRV9R5JAa8sGgyLkQFNiafVrZ0hHqFqZGhd2osGN4sHNuyXqDzuyO6O8p1VilPi3v3qJKYOU8KlyTsJP/f3gZvScLLZhxe2fY/HbkuHP6j2xrWoWV7afhjz8vpIc/X67FxV3YAw0crfh8VI47aByYqeE/k4iMNGUyKgwmE1Yf2sXASCPH5s8Cgg0aQhteS/B8BsoHD0rAeffFcrpW/01pFW1EAaGOV6YUWhE+U7q9pMx5HP+3WJRvm0wYi1GtplCM4nV4UxsJoYdHNY4A0oFZ0exxChK64Pa4ZaVpCNP9+ejvyXduFUkxq2Fx4S60EttxQPBUVBMxS0mxlVT0Dp+AwEeV63aJlgN0nwNPIZOfg+vCNyS0U1Tjf7cabVj7QkO47UuXC41gVAVMIGhlbk7LWe4d51FQr4qV76oKrOjaKVe/H2fcNVZ8SOSk/CI7em49Hb0uH2B9E97lweXH5PvY3Rr0s0Ns3JRXWDV6LfGJWehHUzh6DBzcLtDyLeZtLMA5NeBb1xk+5V8ncyHmLMEuwmVYd56fgMJNhF54EYLy2Y7IpCJxxRBpgNRkXznDivYq/LQ6P7SpEPQ1OKk8fI3041+2BkKPRKsGkez0lqLA+P6Y9mr9jB/vQ/v5O8XwKNNTK0bo2MINuMDI3789LweIhdU16vWTQ2XUo59usSDTbIw2Sg8cS7lQqeI+L4EE+50RPE0m3f48VJWWh0B6SGM3lNgERe4REcBe3egS4xoY75kKGqa/XjgQ3K8x3IYT6EJHDVrirwgrjv87O64/GtItOtvOtZOhgp2own3z+Ih8f0x5aKahQN7wWaptCowyDQ5A1o7p8H31BzHZF+hLpWVkIfaV2PFJJrGr2gKCsS7EKH0VhfsDGgKOoLAOUA1guC0Nghd/+ZJMgLEARIKBoyydsqzyi8SbJ5i1bu1fRISR4SAFZ/dkw6O5hs9DibEc/fPRC/fV1cgFo8J4l2M+pcrOLsBHL9hVsOYM30HJxu8Wk2vei1shtobXxzkBdU7KLLC53o5jCj0RNAXasfsVYjlt4zEG5/EP6gIKVaiHFyRGkrYzn8VKuWIMeex1qNCjoDEm3IPbayyU5smJWLMy0+MRUTwr7rKeyjdW70jI9SIGPIWb4ri3LABnlpk4cbQ7J3tMa9otCJL6rENpctFdUiDDHII9FuxsNj+kn3I4aHghg1nmr2qnihtM4SIB5mzwRtPqooE6M4b+FoyKDK88bz8tIQ4HgEOOC+9UqvlxzPWe9mEW0xwETTSIy24HSzD/NH90PpB9+hplE8spWkJPSOXOWFc0yk8tqRvF6TFG2W6lMbZuWiaOVeLC/I1qQMibGI6mZeXhqWbvses29IRazViEBQgD8osqGSs0fqWlnJeQiP4PTWhCPKqKjzkeM55d+TOxgLt5B+BijOtZ4ytCeS46wY1jteRZ+9eJyITBvnTMH8zQfwzIRMdArt+7JPjijYVQ9UN+D65E667zn8s+Q4Kx4a3RelH3yneUbzql1VKB2fgUYPiw17jqNoeC84ooxIsHcMP1F7IoO7ARQB2CszDB8Kv4CiQyAoon7kKJpEuxl3ZHeXmBoJtzjJl+t5pLwg4JP5I8DxAv596AzWzRwCjhdwssmL9bt/xKTca6Rj9RxRJhUyZl5eGoo1Dr8m1+dCofs9r3yueg6W41VondLxGTAbtYnxjDSlQti8sO17/Davj6rjU+uIyYVbDuD12coDdEj+MzHaDAjAhllDULK1UjpT9ppQC/0D68UGuLLJ4gEzcjK+cG8p0W5GizegaOAixqStw8sfuVX7YBC3P4gAx4tcQmGe+bKCbAkvLtYAjNgwKxcNbpECW+TD6YOPfvdrCW1CUxT+kn+dQrETw7NhVi54npfou+XecLdY7ZPookyMdP61lvdX0yh2Ca+enoMVO45IYzUbaMwf3Q9RJga+IK86+lM8Z3oI5o68Fs3eAGxmA9z+AGasUkafBA1V0yji8B8a3Vfq9SBedasvoFncJdxVZLydbCaUTxuMa+JFJthEuxmOKCPOhk6zIwfemA0iou6NOUPRPc4ivRcSociNzvJCJ3yyczbClT+BW4YjkMI7z0mkJafQlkd+iXYzDDSNIC+ifIjheOfLk1g7YwhAAXUt52jem7wBrNpVhfmj+0nzZzMxONHoQ+9EGx65NV1VG3H7gyifNlhFHU9OApSPK9ZqxPP/ElFEUSYG5dMGgxcERJkMaPKwGOdMUTiGpR98h0dvu06lJ36qXLAxEAThBwCPUBS1CMBYAK8B4CmKeg3A84IgNHTYqDpYTAYG/iCnQNHIQ08S9m4uHiotprY8UuKpLZmQiSfercQ9OT1gMtC4fWA3aQM9NLqvQmm/OCkLvgCPrrEWRe+ASoEzNBLs2kyXdrMB5AxXedTwx1v6qzZH6fgMUBqoknHOFNXxhvM3H8DKosGaissf5LFqeg5+rPfg/a9Pqc5jXl6Qjcduuw4eNoijZz1Y/P5BzB/dTyKf6xZrgd1sgABIZHdyQ5uV4sDT4zNUbfzyzuVVu6qwYVYuTjaJioGkUPTSGyLf/j48d9dA1TGQhC44vLhL+kyI1ysqK2UxV8vL5AUx759oN+Mv+dcpqMPl3dny8TE0JaF7tLjvk+OsONkkpr9enJSl4ioqK3QCGu820W5GkyeggvbKWV1JvYWsbwJDJsXxTjbx8KQAJ6hSe+R9i0yoJiwam45mr7I2sGRCJvwhTiQtRV86PkNB6kgiFIUSD6U45cqfeMbE8+4cY8HKIpHinfAZ6TVSkjUin2Mt0jtSG8nP6o7CVz/XHP/i/0fel4dXVd1rv3ufeSITCVMiYxiCJCRHQhwqUz8UwXILAYUEJQwBQbAVQVuLVbntBSLaKmOtMoZRroooasugVbRgQFDCPJkwZR7OyZn3+v5YZy32Pntv1HvT9t7vW8/DAyRn2MPaa/2GdxibyQEZM37SBUKUwKeVPb229wweH5quCrycFiNMRoFvEsylTQB0MioJDy7/XHFujb4QHr2rK1qpQgTgR5LOBEHIBLAMQAmAnQDyATQB2Nd6h9T6I8lhhkkUsLIgh/MBajWaZnJ2qhY5qSQ/k7seJTst0UipN7ok2bH+4EVOHtKKfH3BCJ7acQyDSg5g0e5yiIKA5ROzFZ+/KhrdrNx/TkWKW1mQgxX7zqGynuLGH/rTl5xdLBGiIr29feQKSLRMsmaSG9uK87BmkhtddOSymb2hfKQmRGWRl32Che9+i9lDe6gf3NIjOHPDg5agxGWHJUL14hnLdNKbhzA0+hkL7u/FN0LWXNMjmnVLduCDuffgmRF9cKWB1lrZOQO0jBNL8mGaS8lOCxJ15Igjktp39umdxzlLXK+8w4hZ8uvD+iZaOvhydrZ8DsXbTfj3n1PpjE1Tc7Ev6snNFD5L8jM54azeG1KRxGZsKuOS6vKh1XydVXoEL4/PwqapudgyfSCWjctC344uJDnMWD8ll5OwFu0uh81EjZTeOvydqrQnv99/eLg/Zg9Jx7kqr4qRPm/HMVTU+fg10TKzl3t3y5v0bJ4uHJUBUcbmPVrRgHePXsGcoelYtLsc+au/wITXv0RLMILFe06haN1h+IKS5vy90RTA5ul52P/UIGyZngdzFIo5d1i65rEVD7r57OqxzB1mI45cqsXEvC6q8/++eTT/reNwWU0IRagYImNR13uDCEUk1fV+eudxxNvN/PnNTotHagKF8z698zhasy7zY3oGZQAaALwBqirKdIf/LgjC3a13SK0/xKhMbqLDhPVTcgFCYDUZVCWcnWUVvDHINH5Kpw0EQMkdT24/xn2MtWSbHRbq2RtbYtKaVIw78Mr4/mgfZ0UwLIEQghdH3x6lmQtYPiEbcXYTbjQF8NuofaCWxr0oUMy23WyARAg6xFkxa2gPGESoegZrCt2a0aogQLfuz45Zj5ltNxuiJQoqBsccph6R6e2w1zJfgTcn3wFRENHQoq/tdKHayyGjyU6L6vjmDusJV1RULN5ugstqQhurAfPv6w2DKPCegVZkrnUeDEWkp2nfOUkZZTJZAUAtI8De09ASUpRfVh84j4MXarF4TD/M2FiG9VNy8dT2Y5g5uDueGdGbZ3vPjOgNQB/x5gmEVVwYPV8MQRTQKYFi+985cgV3dE1UZXeeQBhtbDSDY17OLz+kXcokAPc50Pp9WiLd6PWuCcFNXaAGXwjDM1JUEfGaQreCaDnGnaq50TF/8YgUUfXwlozNxH+WVWpmsy6rUfPYzIabc0O3VAyCcQM66z4P3zePIKjFDV//2wX86gHtsueNJj93vyvJp97gL+wq55lpa40ftBkIgiAC2EkI+b3W7wkhY1rtiP4BIxyW4AlIqPUE0S7OgurmIB5dqyY3Tb2nGwgh2DiV6u2bRAGPR3WFzAaRlz60EAKsGbWuaABizW30JlXnJDvqW0KaqeqIfh1wW5IdN5oCIITwaDi2hj48IwVWk4hfbqdp+a8fuKnto6V4OCMKV5RDAZeMzURTtB66YUoumv1hJDrMKvnpWxmaV9ZTKCKz7kt2WlTwW3YMdd4ggmFJ0YyNReewZujMwd1RWU8jTTlRLsVl4aJ5rJyx6sA5TUtBALyOu7rQrVuiY6WTJB00h9koYuPUXEQkghpPEG2dZtR7Q9hWnKeLALne5Fc5bm0vq+QyD9/Vtmiy11ldmyHUYklW/lAEbx+5gg1TcrmsuZ4vxunrzZyAOCKzA3Yc/k7R23ht31ksuL8PAmEqnMg2UEHHpIl93qap2qKBNR7a/NWDSVui1/FSDS09ypu38nn60rgsLByVgYwOLpWGD3tdWqIdf3i4PwDgzPU67tjHfCyGZbTTzGZje2Hs2ETx5jnrlYrZ82ExapMI2fuSdYyNLsaAApj3h14fiZH6WDC1eEw/zrExiK0HLf1BnxR1Hru/1b71nzyqPQGEIhJsZhGSBFXq9vTO43hmRB+EIhL8IQlnbnjQ7AshLBHMHZaOveU3kOAwcY0QvcVdFAQEQhKWfnhSUWJiD7R8pCbY4A9JmmnkzMHdseXQZZyr8sAoCugYb8MXvxqCv/zyXqSnOHkNnYnSsYhp5uDuHJIK6EeVzf6woqS0/uBFOC1GjHWnYd72Yxi94nOEI5LKdGZnWYVK3IvV2lMTbHBajYoUW08DyWkxqlBAy/edxdrJA7jeUDAsYcbg7jAbRS74xnD983Ycw5kqj6JE8/TO45rS5LNKj2D+fb25LkyS04x/j8IK5eexptCNnikOKqVtFDRFzF587wSGvPQJJq89TFU5jSJe/9t5NPiorpTetZFf+z4dXNj/1CCYDCI2Tc3Fnm+uqUpdr0TNllITKEJtVUGOSpzNajLg5zmdEIpIaB9nRfs2VliMAlbdQnNr/lvHUeMJ4oHMTvyzFu0ux6N3dUUgHMH8Hcdw9oYHv3qgD/62YAgEgTKjYz9vb/kN3vfaMCVXIchXkp8JQgie3nkcLqsRG6bkcuHA4RkpWFWQg6sNfjS0hJCWaMfcn/aA2Uibt7HzNMVlwZFLtWj0hXGh2qs5lyRCMKjkAAr+/Hd0aevCi++d4MJxE/NuQ+/2Liwbl6UQLqTPKjQ1qgDCf66lC7RiYjbMBmrMtGj3CdVnrJiYg45xViwafTs8/rDq3spLzfKyUpLDzAEu3zeHmEzJyoIcCMK/Ro7iL4IgPAVgGwAv++H/5MYxG8GIBAIgzmbWVUkkgAKv/uzIjKiFJTD1J114k2drMYWWau3gRlHgzdnq5iAvD7DUNLZZ6AmENY/FF4pom6wLwOyhPWA0ABs+v4jBvdvBbLwJK9VTPIw9zlgIXkl+Ji+BsdfUeIKqaH3OsJ547+tKVdmj2hOgpuExKfbiPWqI3KqCHAQ1PHw/Lq9C8b3dYTQIqG4OKBqmq2Kie8Y2nTssXbE530o7Z94OSm6rrKOAAfn9ibeb4Q2EcLUxpMi4WJYUbzdh/8nrGOtOw9R7uqHBF8LyfWfx+NB0xX1i72n0heC0GFHykZIROzwjBQ0y16vUBCqH4JLp59NmqBkrCrLxzZUmvLCrHPOG91QhveZsOYpFo2/HfX/4G1+EjKIITyCMl8ZloUOcFaeuNys8livrKSdl6YenFJkBQxI9/7O+qnlhNxu4vMjZKg/ePXpFJastJ3KxEley0wKDKCpIdasL3TAZgMdKv1Y8B1RypJfK9+Jqg4/Ls2iVCeVlOhbxM6z+gvt7wSAICviy3HmNEPDzjreZOLM+HKFMZdbodVjohmY2ijCKAoJhCeervTzjjp1H83ccQ7UngCVjM/Gbd77Fi6P78usnCgJ+ue1rxZyorPdx+ZFYmZgkpwVLPzypeH1qgg2dEijB0SAAgqaZ5H9t/GA5CkEQLmr8mBBCurXa0fzA8WPlKCrrWxCKSPAGIki0mzBewymLIVc0dUaiFoNyNmetJ6hYsBgmf+Srn6m+f/+8Qdh66DIeyu0MQQB3p/qxLkwMe7660I2IJMEgigpjkFiXMy1JhFUFOdgdVdBMcpiR5DQjEI5g2voy1SJQ+uV3nD3LJmZs/X3jlFxcqm2B1SQiLcHOtVvYscSWN3q2c0IiUElesPO+0eRXLHzsd8xRzB+MIMlp5g5y/nCEezzr0fjZMaYm2rBgx3GV89on8wcjLBEFVFN+zXeWVWD2kHQV3rxLkl3XdY1BNuXzaMOUXEU5hL3+pXFZeFjGXKdz7KaP89uz7sLPVx5UzSvmMhY7P5aMzUR6igMnrjZz1Nne8hsY0a8DuiU7EIl6OsuNjfTOhTnfsfv5fdILqQk2LB7TD6EI0XUli4V6ss+U+16smJgDu1mE2WjAoKjDmoIA1saCRl8Im2VztMEXQudEG2q9IV2XN+rZIaJTgg2NvjAei5YZtdzHTEalzenKaK+hqimgKRmz98lBqIlxwivJz0STnxIgO8RZNa9x6bSBCIQjKrdDxnGRa2etKshBssuCxzYdQbUngO3FeeiYYFcdi95oFTkKQkjXH/yN/8OGzSRCAPAfe09iwf29NTHKzf4QstPiNbXlWcTxcXkVKut9mLz2MF4Z3x9rJw9ASzBCcd+hCMwGUbNheb3Jj3t7teMQxLnD0vHyQ9QgZNm4LMWmwnDwWhFueooTC0dl4NW9Z7Dg/j6YvPaQImJafeC8gr1c7QnAbjZg83TKhQhHCEo+otZ9iOrWsMm4fkoujKIASSIwGQTM2UIjGCZTsa04TxO6xwxF9j45CGajgBUTs1HnDSHebsKGKblYvOckXyRWRdFce45f1RACzEHJR6cw9Z5umucelgg8/hBEQVBEm6+Mp6QftmFrkciMBsritRpFVekrNYH6WOg1++JtJpWXM0vvS6cN1HxPxzgrZg7uDqfFiG3FeRAFIEKg23BMdlm43DL7mcUocDG6WzFSY4+1st6HT0/fQLw9FVsOXcZYdxpSE2x45K4uKrY7g0Cyc5FzCtiCxpzvWK/KYtQmODIVVxZIxOlJKthNmu+trKeGOh/94icwGURsO3QZQ/u0R5JTVBEH3/jsAn4zqi/2HL+qylJWF7p5/0/r+9MSbfjTJxcwol8H9Gzn5A57cm2mynoqWxLLEp5VeoQ/85qVAYOgeJYZLFjOSI/NtlcV5MBsFFHw57/z698xzgqb2QiDCLgg4JXx/SERgpZgBFaTiLWfXeBM9PA/u4HMhiAItwPIAMApb4SQDa12NP+gEQgTBMMSxrrTMHntYdzVLYlrs1yubcHCd75FtSeA5ROz0caqrwsi/39blwUtwTA8gbBiUYttWK4syIEAwBMIY/GYfrCaDEh0mOHxh/Gz5Z9jvDsVG6bkwiBScpPNJMKrM9mYMTyVQ6YPZWW9D0cu1WHz9DyqNSMKWFc0AAIEmI0irjf6EQxLWPohXWi1FvTrjVSNtXTaQC4aF7to6j0ADA1CQMtxBlFU4KpXF7rxxE97wmYywBeM4Ll3T2Dm4O4QBeq8FopIOFvlQemXl/HoXV11v+fU9WaVOCB7aOXSxG2sdAEORUX74mxGjFn1BRaOysCfPlUT2Jj39czB3XXPT2+j0GpED89IgUSg4hu0c1EOgNZ3fFfbgmdH9kH+aqojxSC5TJzug+NXNOUvGNJLfqzZafF4KLczFst8vvX0nTZOycWZKg9WHzgPi1FURccl+ZloCUb4NXvpo9N4+aEszXNIcdGFjJGitus0aGM3A/kcCksEDosBwTDB+NzO+K62BZcv1aoQcasL3WgJhDBhYBcUvqFcxJmsg67USEtItYFsnJqreX+1WML+UIT3D+XX6o8P98eKfed4SUgQoKgeAHRN6Jpkx5bpeQhHJBgNIjZ9cRFD+7Tnz/LqA+fxzIjemvwT1jReOCqDOxMahNYrE/3gVrQgCL8F8Fr0zxAASwH8rNWO5B84BBAYDSJ/qIdltMPFGi8eefMQitYdRnqKE2snD0CC3czt8OQjNgpLTaDWgXE2k2bDcuGovtg3bxBKpw3E8n1n8eDyzzH/reMwiFTS2WoSUeMJYnhGCibm3YYbTX4U/Pnv+MnS/fi3lQchCFA1nuSNwKd3HufHOT4qOT3x9S8xuOQAHvrTl/CFJDgs9NamJdrgtFBJXL1GNnvgN395CRum5KJzok3VDE1wmLBsnLqZeORSLR4fmo7Jaw/hxNVmFe56ZhQTP2/7MdjMN30fHis9grAk8Q1ue1klXvroNKwmUbcJqtcQj7eZeHOZ8R6uNPhQ8tEphCWCLdPz0Lu9C2PdaXj36BVF81wUaGNaz/RmZ1mFrjPe9Ua/6j2/fiBDlUXMKj2CkESQmmjTPLdX955FktOM8e5UDM9I4eJqzKTn3l7t8P6xK1g7eQDennUX1k/JRVqiDXOHpXPc+epCNzon2rA0PxPN/rCimX4riKfZIGJJfj8QAsx/i6LA1kxyY9m4LPhDEtq7LOjVzoltxXlYUZCNiERUTdVl47Lw5PabHJBkpwVitO4uf11JfiasJoPmHJozrCcW7zmJy7U+PPLmIc5t6dUhDq/F2HzO3FSGa40BEGgLxCVFe1laPKFkl0X1zDIUj9ZzIR8UuWcAIUDHeNo//OuT9+KlcVkIhiVsL6tE0brDeOTNQzAbRBXPZbw7FQ/ldkaTn4JT6rxBPJTbmfuQAMCzI/uoeCVP7zyOBff34vclo0Mb3NUtCV3bOlqVdPZjMoN8AFkAjhJCiqLm9X9uvUP5xw1CgCZfiEO9WJRfWe/jUrRyj1dVKhfVIgfA0z+PP6yrrx+WJJpxxESxDBYG0A3h2ZEZuCBrRrHXTXz979g5804sHJWBXu1cOH1D3QiUCIkqkxp4bZn97rFNZbzvwCLIZJcZz/+sr0rZk2HMWfPu/W9v8LqqnOn8wq5yJLvMPE1OcppR7w0i/47b+LW7VQOXZRqLx/SDw2KEy2qCySAqdHGOVjRwNvRL47KQ4rLgbJWHn7tetMce2tgm4fYZeaiLERtk9w6gCyEztWe8kvVTqFYNIYDRIOBXD/SB3WTgmlOszHdbkh3XGqh0gRzuWt+irQAakWh22i7OinVF9DsY/LHaE8ClmhY88dN0EIB7YLP3sujeH4qgJRjBHJmJy6qCHPhDEiKShIXvlKPaE8CGKbkIRW4uRPLrJpfijkiEa9xYjAZNxvHqQjcSHUZU1PvR1mlGRZ0Pe77dGEYjAAAgAElEQVS5ppCoEAWBz03Wp/IEIpwIyco7Sz88jT883J/PAafFiGBEQsGdXTHx9S95xCs/dyYsJ89oWdSuB8VMdJh5M5ZJpFxr8GHph6fxsgbc+dW9Z1XPBevLsc+X65bJMz7G/9kWBZaw4yMALsu00LLT4lGQp8zY5J+zfGI2Vu4/h7YaYpTJTgucFqOqn2A3ixBbMTP4MZuBjxAiCYIQFgShDYAqAP/05vF/ZYQkgvqWIHZ9XYk1hW5UNQdgM9MIZfq93RTNWjbpNkzJhUQIDKIAoyig6O6umHoPtWy80uBXUdTladylmhbdKNZqMnDs+f6nBum+zh+WYDaIqKxv0WzYna/yonuKA5Kkjb9mxCq2AXmDEVxt8CMt2uAzGUSkuCwKFBF7b9e2DniDYdjNRFECe+q+XljwFl20GYdBrrF0q8V6VZQZzJAec7Yc5byI1/92QYFQ+vT0DQzp0x6iICjOXUuT5pXxFDnDzNblm2ZEgiJTYUxw+b17ZXwWl1d4dmQGAFDXNgGK5uEbj96B1yb0h1EUNVN45qQW1MHWhyIE6z+/hHF3pKoUaSfm3YYXdpXj5Yf6A7eIdq0mg4p4xfpZrLk7Y2MZFu85iV8/cNMIXi7noCV3QGWp+2oyjmdGpSFsJgPOV3uxs6wCj97VVXGd9z81mH8XY/YuHtNPkz9xrdGPUITg5ysP8qwiHCG3DCa0bD5ZT2NVgRuPlSp7IasPnMe6olzuLfJUdI6nJlCuSOz9qfYE4AtGsGFKLoSoxHdVU4DW5ycPgD8sIcFm4uAIdlxyL4PYykFEIvi2soGXQo0GEfvKrync+uSfs3hMP/xmVAYECJp6Zlr3ffP0ga1aJvoxm8FXgiDEA3gdQBkAD4BDrXYk/8BBZYBNOHSpAQ8P7IzeTic8gYiC9i9HKkiEwBuMqNiMaz+/gPn39dZM4+RIn4XvfKtbg050mPG7908CAMIRolsjr6ijmcWKidmaTWZCCEQICErai08kCoutrKf+wY++qfRUWLznFGYO7q7ZUCWEYOSrnyE7LZ6TfmKtQbWcs/Sc0ExGAX/+lOrKyDWhkp0WmIwiFtzfhz+4zNLvz59fxivj+2Nd0QDUe0No6zQjQgCHxYDlE7IRCEsIRSSYjCLOVnk1kSPBGBixFhP8l9uPYVtxHmq9QQUMsSQ/U6HpM3X9VyqUF7v3TJhQIgQr9p9T3a8lYzOx9MOTnFwVK/5mNdHGtigA9V7tDTXZZQHRIV7JobUADWgW3N+bN+lZ1vPcg311sw4Coquker3Rj/zVX/BzWX/wImYO7s6BAaJAM74O8TaYDAIWjsqAw2LExim5+A8ZaolBgpeNz8Lbs+6Cy2qCxShwcpteMJHoMPMmciykuUMctaGNSFQQr9kfwvgBaTCKAuJsRgUSZ/nEbADAxqm5qGkOQhCAeLsZFqOIGo8fi/ecxG9GZaDJF+Yieex9WnBoXpJiZkJR+exklwVOiwGDeqdwWOzTI3pjUO92iOgEby6rCU0xxkHsWuvdF0IAk/FfsBkQQmZF/7laEIQPAbQhhBxvtSP5Bw6rUeRm1pPeOMR9aZOdFrw2MVtFh187eQDmv6XWHGHoDq0b07OdCwtHZaDZH6LOSDoL47ZDl3lE9fqnFzDt3q6a0a4pSsSZvfkodszMQ+m0gbyhuHzfWRTd3RWlX57F1J900UQovP7pBQA3G5Ty6NgfklAyLgvNfmq3V+O56aI1e0g6t9FktfRY/DmbpHF2EwigsNpkEh4NLSFcb/Ljj3vPYM7QnmjwUVMWuRjgzMHd8fjmo5rubpX1PrSPs6A5EEZYkhRuZasKcvDGZxfwcXkVZvykCx69qytntL669yyH9LFaLPs+vcgzENYm/8nNUuTZVuz7b0u0w2IU8PaRK/jNqL4ghGBrcR7XXGJRdPG93XXF35ZPzMbv3i/HC6PVpbyVBTlwmA1o8oe1m6LRRZRFp3SBFiAKVBzQEwjDZaWGQnoLWp0nqMuYlTNg2ebB0ENLxmbiagP1Fl+y5yRmD0lXNM9XTMzBEz/tCavJgKe2H+PBR0swglUHznGf39JpA7H5y0uaCrXvH7uKOUPTVWq9U3/SBdca/aqfsyb2Hx7qj63TB+JKgx8SIQiFJTz0py81oaQl+ZmYMzQdJoOo6nvVe0O6m3SHOCsihOBn/VNV7nFMlfWp+3pxUyo9GfokhxlnqzwqUcF1Rbm6THBREBCK/OvQRJ0AdGbvEwThXkLIp612NP+gQUBT/85R7RbmqlVZ74MvGMazIzMU0DK90o03EIY9Wl5S3xiq0NnoC3FNFVaz7NLWAYtRQI0niBGZHfH+tzdQWe/DwQu1eHxYD3Rr6+AyB9cb/fj9B6dQ7QnwxSgUJipbwvJrzVg4KgPP7PwW//5vt/PoyCAI2PjFRWwvq+QLzXPvngCgdBBjDwRDY7A66VcXa/DusescojpzcHdNWOXGKbkQAI6IWjuZGswbDSJKo/pEDJb52r4zeGZEH0y9p5tCh4gtznoRYTBCcKMxoOqpPFZ6BJumDsRzD2agzhvivJHYHsirE/oronS9LEzusia/33IE2fCMFFiMoiqFT02w4Vy1B5mpbXgjP7ZkwTb/Wm9QX/ztof6obg6i1hNSyKonOswIRSLwhyUs3nNSk7z46ekbnOy2dvIAbvAuf92W6QNBiPbcTXSY4bQY0OgLqQITFs3LrwtTDWXGNgDw0vgsFN3dFXXeoMJsZ/bmI9gwJRdN/hCSXWY8dV8vmA2CZslqdaEbbZ1mbJyaC4CW+ZZ+eBKP3NlFVSaZ/xaVf5m6/pDq5+y5+cW2r7Fleh4nKLJ5pKWUylRy4+1q5JjdbNAlUDa0BOGwmFRKwAxGHNsHeXXvWU2F4TlbjnKyGgseKut9EACs3H9OM7Cs8wYQb1eW0P4748cI1S0B8BCAcgCszU4A/I/fDAJhCSv2n8NvRmWo0tELNS3o2c6pmAASIZoa5HXeIJZ9fEYViS8Zm4nfvV+Ose40LNpdjj89QtUXA1GNlK1/v4R7e7Xj+OeS/EyIggBDlNFY1RTgsEL5YNGXeAthtaMVDRj52mfY/9QgTHrjJo/hodzOMIoC1WTX0FTSeiBmbqLCae4uSTBHpbI764ifNfnDSHDQ49teVsn5CO/PvYfrE8mvj8kg8EWFuVslOWlDes831zQjwiZfSHdjhgBcawjAEwhjVUEOrCYDPIEwajxBXnY5V+XljfAeKQ6EIkSVQSwZS1mst2pMs+bhQ39SLvRsQVt/8CIyOvTVlDmRZxc7yyp0xciSXRa8/FAW/uODkyo3scVj+sFsNODj8irMHtID64pyYRAAg0EEIRJGZnVScC+WjcuCQRQUNeVgREJDS0gl5rZiYg5WHziPOcPSUbTuK1UJS94cZsdDUTLKXlYoHIHLauIZtbyf0ugLYc6Wo9wTe8H9vTWlQ+TGP2wuP3VfL7Rro+0LIQjaz0XHOOp4Fm8zISxJWJpPr19lPS0Hd092aL7PbjaAaMCFW4IRFTu4JRiBJxDG/LeOY8OUXBVHg+kyxWajRysasPTD09g4JRe13iBnLbNr/PTO4wqimkQIB1FwoEIbCyISwYWrTWjrTEJrjR+TGfwbgF4ytdL/NSMiEYx1p+FGY4DX91iEtbf8Bvp2bKPo+osxGuWMSBMM05QswW5S3Hi2k0+9pxuSnRY0toRQvEFd+xvrTuMuVqsPnMey8Vl4JIrr10sDmXnO3xYMwTtHKrHsr2f572PLAluL81DfEkJjS5DC1yIEv3v/JP/+nilOHrXpGa/UNFMGJXvQ10xya9ewnWaEJMK9Dtji2sZq4iY17DNZuvvbBzPgC0VgEJRchFfGZ3EROFEQUO8N4oX3yrlAoGY0L1JE1ut/o/yEx2LKZMsnZuOFXeV4/md9kegQUB+VgZCT/gihTemzVR5VxP3Hh/sjGJa4CJ1Wr4AZjDwRle3WK8GwYy66u6vu+ZyKir9puYlZTQYYRUq+8ockzN58c+HfMCVXtQnN23GMR+MCgDqZrWRblxkvjcuCANrwf37XCSS7zPz4K+t9iqavvDks3zzOVnl4hJvstMBiMmDaG4dU14j5Qic7Laj3BvH40HTUeIL6JD/7TaRfZT0tsb06IVvzmhkEdflEj+fhspp4Obiizqe7+ROA91rYXOmR4uABIOuT0D7QaVTW+2AzGzQZzOuKBih6amxUewK4VNuCZJdFsREAOsihQjc8/puOh6w/ubU4Dzbzv8YD+QIAE4D/dZuBKcoxiEgESU4TJt/TDXWeAHbMvBM1zQG8+N4JHpnOHNxd1SBm6IgO8RTbfa7Kq4nwYZ6nWhrobPNgEf3cYenciFyrv7C2aACCIUnR1FxV6AYAbCur5LVRtln9YuvXtFdR6Maur6/ibJUHS/MzUe0J4N2jVzB7SLqi7r5iorbxSkswoohmNHsfk9xoCVFPXdbU+8PD/eHxh0F0FsVmP2XS1ld7Vf0YxvYcveIgP89klznar8hQpdWrCnJgEAWOpNEquzA0S1unGWGJYOr6v2vW69lGmeQ0Y8t0WmozGQSEJAmFf6bXS97nkJ+T2SjimRF98P6xqxjjTtUsIcXZTBzptPTD01hZmK3o/8jROVrZRGqCDe3aWNHkD2HhqL4KGY/Kep+umT0AhMIEYUlSBTapCTZMeJ3OK5b1MCG42DltMQiUxCcRGAUBjf4QhmW0Q4MvCJvZgO0z8hCRgJBOg/W2JDuW7DmJXz/QG+3aWFDVHECHOCu3TI39PpfVpICM0nJJi2ZppckXUmXpsSXfyvqbaB15A19L5yjJacbVBpql7Zh5J2qjqrjsOsl7YXL0oKThj/HL7cfw5uQ70NZp1lQ8SHKaEI4QFYBDEzkUVXBdcH8vhXx1MCxRZSIHWmX8mM2gBcDXgiDshWxDIITMbZ1D+ccNs0FAssuCC9Ve+ILU4m7GpiPYPG0gv/BMcCo9xak5qa0mA641UDr7/B3HNeuHz717As+M6K0bITIJ6NQEG8ISwanrzbxRy9JAJnhlNYkoijG5f2xTGbYV52FAtySkxltRMi4TFXU+hcDXzKhE9eoD5xEMSyidRpnWk95QWyTGSlmvKnQjyWFCMEwUDyPHayfaYTRQ4tzzu06oar4rJuZwUxL2Xcwm02U1QRQEtHVqR4SM7cnOc2txHq43+jnaZuOUXEiESosYDbT/wjZWvfu1ZCx1e9Or37LFd8v0gaio8ykQQKsL3VhT6IYnEEa8XVsOQpIIzEYBud2SNEtIRXd35VBcgEatVU1BlQxH6ZeXFZmAPJsoyc/E3C1HkdslHoV3duWZ3d7yG1STx27iDnJykTfqmGdWGMmzwGbT1IFYNPp2pCXaQAhQtO6w5gK5qtANQQQ+/uYasjsnqY779LVGGIQ4vilrXaNrDT5uEbq1OI8v3MMzUlQlq5L8TFiMgsKetrLehwOnbiB/wG0KMb+2LgtcFgPWfnYR24vzEIhIuFTTors5mgwib+izjIMFaB3jbaisp3DwnaduYNyA2+ANUJlwlsWzc9gwJRezN5crjjksaQdAZoOBO6bJy0txNiNOXfNgy6HLqmuuhxxKcVlwubYFKS4qdbKzrIIjqFpr/JjNYFf0z/+6QSDAZTUgNdEGi1EAAYnC6aAgjc3YWKZfFnFZeF9Aq37oD0k4WtGg26RMdJjxp08pTv5qgx91LUEV4WrR7nKsLMhBvTeIlDZq8kllPdXoafSF0CmeUuvlol/sNXXeIH7xf9JxubYFM27htwwAL43LQrLLAqMo4GoDXYhLpw1UlE2qPQEkOsxoCdKafPdkh2bNd/bmI9g4NRdrCt2YoSMAppeRxOrs1HqCCIQlVdMszmbEN1eakJZIhe30NPPjbCbuEcs2Yb2NIyJBlQ3O3FSGTVMHIs5ugkEEPyf5IrDqwHkUD1JnknSDyUOT7ybZTi9qZaQq1nNhmcC+eYNwubaFS048kNmJZwUsmteSp2BIqkCY1vu1z5fAbBQxf8dxHrxoLZCv7T2LgxdqsWJiDlbsP6s67s3T83jD/FZe1ew9gdDN7IHdf5Z1GAT6XBoNgq5651h3GuwwIBiRUPLhKSy4vw/u7dUO9S0hfm/0nl82v7R0jlivb+PUXDx6d1eFLWfseZgMIu/Z1HiCSHCY0KgDgGC2s5X1ytLbJ/MHw242KNRz2fGYdMqIBlFQybycutaA7M7/gp4BIWR9q33rP3kkOcy42ujDW4e/w5R7uqGqOaCoKco7+EyzPxbat+voFUzI7Yz0dk4e0bD64ZpJbrQEIthWTPWBYnHmjM3IDK2fGdGba5DsO3mdI3FMBhF7y6+hb6d4GHXSaFEQMGNjGd6fe4+uV3KtN4gkp5lPaD20jigISHKYsWQPxcCzGuj1Rj/e+OwCtkzPQ40ngDibSaFyWTptoG7NlxDAbhFROm0gREFQlTW0MhItnZ3rTX6sPnBe8aCYjQKuNfoVD8WKidmc73BTAppuBHOGpsNqFJFoN6s4EfLv0ovsajwB3JZgQ5UnqED4JLsssJlEPDakuy5u/GqDD4v3nOIR+PlqL5r82pLl8kxgZUEOXtt7FmPdqXyjXzPJrUB06dkpMq0htinoGbhYTCLWH7yoYnUzKPHcYekIhCP4Wf+O3DNh/n29Vb0MeZ+EZZCLx/RDWqIdEiFcXpplh0aDgDWT3Dz4qm4Oor5FyRBfVzQAW6bn4UaTH7XeIN74jDqAyZvqbDwzog8tgQ7twY9Da1NiGWtYklQQ1VWFbuz+uhKrCt1o8oWQ5LRolnlLpw1EVZNfYUS1utCNz85UoX/nRE1QyTUdYIJBFHjQyIJQ9rvSaQNVZaWVBTn43ftKbamZ0SqByfBP7BkIgrCdEDJeEIRvQNFDikEIyWy1o/kHDUkiMBsETLqzC8ISUdXk5KSxoru7Yv/JG1zN0CgKEEXgzh5teV00NcGKrcV5CEdoJAMQhXQ1I2v1bu+ichPvfKtI4Rt8IRytaIDVJGJkVicVxb19nBXhiNrGb1WhGy1B6qwVbzMhQohm/Znqw/e+5QOysiAH/nAYEQmYPSRdUeduCUYwe0g6Nf5uCXH5A3a9Nn95CRPzumhOdKY1tHX6QER0+geNvhCXCaj3BhFnMyoi6NWFbry694zqQdkwJRePRU3q2Wet2H8OT/y0p2KDWFPoxvM/64saTxBNfiomuOOraxh3R5pajqPQDZtJOxqr9QbRPs7KXy9H+KwrysX8Hce4p4JWJHq0ogFF6w5jW3EeZmws08WYd4iz4tP5g1HnDUIiBAcv1CrsTWMzGr0Mp6pZyfgVBbqRsIY+LWe6Ud3sx5PDe2JCbmeFuixjh8fW5n/3/kkV7DE1gTbxY8/HICo9BJZPzEYoLClY1+xz5g5LVzHEq5sDiu9fU+hGsw6/4myVBz/r31EhGCgva3ZPdoAA+N375fi4vErT+e+1vWfw2wf7oskXxnUvlaxhv5cTUUVB4Ex5Fpy8updCphlZ7bUJ/dHWaYVEaPnm/WNXVcCEV8ZnwSBSzTCtXlgwTKVeFP4WdpOmwGRYIjAptfT+W+OHZAZPRP8e9V/5AkEQ7gfwRwAGAH8mhCzWeM1gAH8AbVDXEEIG/Ve+S2/UtQRR3RxEVXMAXds6NKV6e7d3YdHo2/H2EWrewfR+2ML5xbka5HRJxPrPL/Cmacd4KwBBUWMHwEs+m6cNRLdkB5Jdyhowi4Ip0cSrwGXPilryvfheOZ74aU9snZ6HSFQWw24WkbNoL1ITbHhrZh4aPGFF6WJlQQ7eP3YFC+7vDVFQ0trZA8Ki1OX7zvJM58X3TihsIds6zahuDqDRF1LVMLPT4nFvr3bY/OUlTRnqT09XYeGoDAQjhIvpxT7E8TYTqpoDnIT0yvj+VMlRonXf/Sdv4PGh6YrsgbFHYxfBse40FXqJWXvGRmq//+Akkl3UCJ6hpp5751v8cUJ/VRmI1f27J2tDQRtaqLXju0evqB5qeVmBbQypCVTsTy4xzl77wnsnUHR3VyQ5zdj5VQWvv68rGoCKOlovll9HXUXOGEmEb640IdFu5qXA72pb8Ny73yLZZcacoemqDTTebtL0rGYNbXnQtLIgB385cY2TFkMRCe3aWFX2lfXekGoBXn/wIkrGZcEYZSuzQEQLfDEjWq5jGxabp6xHVzKOQoPl96DaQ6UkIjG9sliYcnZaPB6V+XSz6zA8IwXVzUEF2OD9ufdoSnmYDEIUJSbAIIqKzGFlQQ46xlv5wk4AJDjMGLf6SzzkTsXP3akonTYQZqOIYFiCRAiu1FO9qxH9OiDZRSGkogZqimUYYUm61dL3o8b3bgaEkGvRvy8LgtAeQC5ohnCYEHL9Vu8VBMEAYAWA/wOgEsBhQRB2EULKZa+JB7ASwP2EkO8EQUj5L5+NzghGJMzYVIZVBTmwmLSlei1GEUXrDmPNJLemEunW4jz89cQ1PiHk9fBkp0UT7fBEFOGzsiAHz/+sL76r83EMfHZaPBp8YcUDyRYRSSJ49K6uioiOGZCwf0sEKqLLrNIj2D4jD9cbA5i79ahqYWN1YpalTL2nG/Vgzu2MBff3RkWdD3E2Iy7WeDHh9b8DAD5/eohiIsq5CocuNfDSCavRPz40HcujRkB6on9yiYKS/EyYjAIW7T6B4nu7o0eKA92SHTAbRc7VuFzbAo8/rMkC1StXyRuJ8uxvxsYyTL2nm8IU5nyVF12T7YosizWArzdqwxBrvUGuB8Rw401RV7TfvV/Oo2fmULdwVAZe2EWnPWvGn6u+KcJXfq0Zi0bfjvw7bkOdN4gmXwhmI4Xgxs6vnWUVmlmjXEyRzaVnRvRGoy/EGbAAzRZis+MZm8qwZXqe6lomOy3omeLE27Puijp/GbBleh72ll9Devs43iBdcH8vzeat3gIsD7bYseplPPUtQczZcpQ7qtV4aBm02hOAQRCw9vOLmDWkhyKa1pLviN1EtbzMZ2wq42ZI8t+ZDaIm+GBdUS5cVpOmne6s0iPYVpyHtEQ77GYRLUFqibt4TD90SrDh7A0P9nxzDT/P6aRJ9HtmBJW+2TJdXToqyc9EnTeo0m3674wfQzqbBuA5APsACABeEwThRULIm7d4Wy6Ac4SQC9HP2ApgNChxjY2JAP6TEPIdABBCqlSf8t8ckkRwV7ckCIIAfyiiyT7cFq2v6k3I641+DO7dnjN25aStynqK6Fk0+nZ0bevAxRqvAuEzq/QItkzPQ4c4KzZ/eQkLR2WgZzunCuHDNcpFQXPibSvOw5bpedj0xUWkJnTRPM5whPCNQP5eVtaQl6taghE0+EJcJiLZZYEoUFkF9pqwRBQLunzxlZdxmPkNY0bLa7xbi/NQ3Uyb0I2+EBbc3xu/eqAPLEbq1Pb8rnLFgsjcrt6cfAesJgN355q3/Ziq3NUx3qpJEGQSCvJrw0h8eiqnr4zvj3i7CRGJ4FcP9MGT244BgKbWEIOCxttMHDee6DBj19EreHZkBorv7Y5aL9W/iXW/e3XvWbw8PgvxNhPXejpa0UC5LBEJDb4Quic7UVHXgmSnhROV2CYiEap2yrJbgyigncuMXz3QB8+OzEBFXYtC6TV2w9Sb48GwshnPFEjlkGQWWMweks6byiX5mfCHJCS7LCpkUyygQmsBZhu1HvgizmaKSrMcwfIJ2eiW7EBDC2VbW0wiiu7uipX7qbSFSzSic5IdFpMAEGVEHSt0GHtdWFkIAPp0cHFBxwZfCBFJGzrb7KdlVD2jI3+YbgDz7+sFi8mAp0f0wXe1LXhyG82KtZrz83Ycw0vjstASjGBlQQ7CkqQqHSW7LNhz/BpG53RCa40fgyaaDyCbEFILAIIgJAE4COBWm0EnABWy/1cCGBjzmp4ATIIgHADgAvBHLcMcQRCKARQDwG233fYjDhuwmgyYObg7HnnzEF6bkK150yLRRa9Wp8nIFpdkpwWLx/RDaoKyfMLqw/vmDdJE+FxtoDd5TaEbbWxGBMPa9fQubR0chaB1jBajiIl5XTSNVVIT9NnKooyJzCILhllOTbCp/FsbfEEuL7Dl799hw5Rc1HmDCjkJ+feyEgVbIAH6cI11pyEiEaS4LLja4FMpdrJrx94rh5jSunJPblgSizIRBQG1nqAKR5/ssmDphzclFNgxtgQj3JNBrnIK0Mg9yWmGQRR4zXfusHS8uvcsdpZVYuv0PFyPNjXldfOWYASrC91wWY0IhiPYVlaJ8QPSqHeyzYQ2VtMPXmBFQQCJIUzJ6/Ss/2AQBY4+mjm4OwQBOHG1WaHLxAYjN/6QMtO1Rp9is2UKpFoLN0NBVTcHoyQpbWRTWqJNkcXoZXI9U5ywmUVVxrOyIAfbDl3mwnhxdjPvAaQmUDXZZJcFE3I7w242oNkfRnIbC+q9Yby694zifKo9ASS7LNg8fSDF6MvKL1pSLXJ1Wz0UXFUUtqxXyqluDuDZkRlo8oVQtO4r1X3Vk+juEGfF1QZKwjtf5cXlmmYMy+iAUISqGuw4/B1GZnWCuRUbyD/mkyoBNMv+3wzlQq81tCT1YpvQRgBuACMB3AdgoSAIPVVvIuRPhJA7CCF3JCcn//CjBriRRGU9bbKlJqiNLAJhCYQAvTu4dI1lQhEJv36gN575z29w+kaz5udEJKL584YoxnnGpjL4QxKX0o193Y0mv67BjigKCEab1qxOKj/OkvxM3tSLfe/VBh9WFuTgs6eHoHTaQLSPs2Lzl9+h2hPAqkI39hy/yvVQnt55HM892Bcd4ykk9uCFWszbfgyhiASb2YCNU3OxdvIAbqzCro/8XNnDtWh3OQaVHMCZGx6+EQA3M7KO8TbFccrr3mPdabzByJrgTBZ53o5jSHKaNTVrLEYD5gztqbg2VLJCxOI9p/Dt1SbM23GMZzXsOIcu+wQFf6blsfk7jmPhu99iwf298POcTnhx9wkEwtTCUF4CclqMWPjOt/jd++UwGw3YNHUgwhKB1SoBzGQAACAASURBVEQfrZZgSGEUpLfAPjOij6JZLf8di1bZ5pPssmDGT7pg0p2d8cibhzDkJWoE89R9vZAcRcPMHZYOgAYAwQiNMNkxsDKT/PqsLMjBhi8u8c12W3GerhQJyyySHGbMHNxd8x68/FAWthbnYemHp/DcO99i0ejbsXfeILRrY9Wcn2GJoNkfwWtR1BYzH1q+7yxyuiShe7IDwzNScKnGi7HuNP5dU9d/BYeFxrRMN4xEXeKqm4P8fN6few+2TM9Dsz+Mk9eaKVdoz0l+HeQZi1bvYvbmI3h2ZIbmupCaYEONx68yhFo2LgtWk4gL1V5N0MrMwd1RWe9D+zZUPmNbcR7WTKI9C0KAtZ9fhEEQ0C3ZgSF92mPR7hMYuuwTFK07jHt7tcPyfWfRijSDH4QmejL6zysA/i4IwrugC/pofL+EdSWANNn/UwFc1XhNDSHEC8ArCMKnoCY6Z77/8H/YCEUkjjWXa7uzRnCyy4LNX17Cmr9d4o27bcV5uNaojAQFQeALmh5Cx2gQNJuRcrx1YxQmGYtsWTI2E0v2nMJ/jLld9buS/EzUeAJYuf8cZg9Jx4FTNzAis6Mqddx+uEJ1XEzMbGRWJy5hzBbIn+d0wu6vKzHpzq54sH8niKKAlkAIhACbv7yEsXek4Y8P98eaT85DIlC9P95uUiyQrHYdWw7Q0xiSCEF2WjyPaOUQ09iSFHuwe7V3wesPw6iTBQXCEby270z04Q/BZTUBIKjx0OxuZ1kFR3lolS3kTdO1n1Pp56n3dEMoInG3rrZOCxbtpo13VgeXo2iY3anNbETYF8amaQNBokAArWM2igI8OtBTub9wssuCUETCI7LGJ3udvC/SLdmBd2ffzUtPCXYT1k0eAINBxKUaL0wiFOZFm764jNlDeiikK/SiXZZZJEbr1VrHDIADEwDw0t/2GXma89NqEhGMEE0IafG93VFR58PjQ9Ox6YvLKB7UjWd2e8tvIBwh6NrWAYkQRZOZPXerD5zHU/f1UvTgSvIz0dZphstqwkvjstBeJs+iV0aTCMHyCdmIs1OWNCsvMuLgnGE9FNdUIoSr8t7qvsbbTSrr3LAkYe6wnioyo9y3euGoDIQj/8QGMmjpBgDOR/+w8e4PeO9hAOmCIHQF3UweBu0RyMe7AJYLgmAEYAYtI73yAz77Bw+DKHCC1/qDF7kNZOxCfOhSA45WNGDy2sPYPH0grCaDImWXw87ki1Pv9i4IAJ7YSk3k//rkvdgS9SQWBQHvHKnE0YoGZKfF4+kRvXlzK6WNRaETwybX5TofMjq4FBNLrksyezNV7fz9B5QEl2K1oFOCDZ5AGNmdE+C0GLBxSi4IAIuRoioeHthZ1aN4rPQISvIzcW+vdty4g12Ll/9yBo8PTcfOryowuHc7TSmEx0qP4KVxWXh2ZAZ3bdt48BJ+NaIPCG7dvAPownKppgUvj8/ClagMgLyUFWsEz1Bai8f0gyAIaA5oQw6vN/rxcXkVnvhpT4QjRIUN9wUj2PjFZY6J13pQU6Im9Y/e1VWxAS4Zm4kX36OaR2zRWnB/L/hDkgoVtnhMPy5mJv9+rXLD1Ua/CjXEftcpwYZNUwei0ReEzWRARCK63Ai2wFyo9qJo3WGFsxlVuJTQNVqKLFqnhEP7Q0rpilUFOZr9kvUHL/KouHiQtm+HKAiacEiANmM3TslFJMpFYIGZnm4T8wBhBkIVdT4UrTvMyXcTXlcvmAAQDEsoGZfJWdaxG/5L47JgECkz2SfrV+gRGS/VtKBLkh1NvhC6JNnxh4f7o6KuBSv2n+X+3WajyK8XkzG5lenTmkK3ikPAGs+T16r1sNhmzzIzsRV9L38ImuiFH/JBgiC8RgiZE/PesCAIjwP4CBRa+iYh5IQgCDOjv19NCDkZ9Uc4DkAChZ9++2NP5FbDJAqY/pNu+Gv5dcweQjWBYuFusRe6qonC5eQL8rUGn+bixJQWl+Znwmk1oMYT4jeS7fQAkNc9SVUzT3ZZUO+92fhk0cyy8Vmq3gNwM2ppCVKfW5YWyxeskvxMPL+LWiDKkQlai0f7NlaVZAG7Fsv3ncVvRvVFRJJ0hdg6xFnxi61f48XRfWE2ihwjH/tga7mUyREvz/znN9gx805snZ6HKw0+vqjGwleXjM2EKNz0641drNj5pibYYDaImLFR+UCx/gNTWv3LL+/VfFCdFqNus3PR6NvhshoxPCMFRXd31VXrlJsKyb+/dBptm8kz011Hr+Cbq42a3hSEEDT6ghAFgUeKepyFlDYWlE4biBX7zinq4OzzqAGLEb6QurEby6RmwQKTYTcbBNR5gxjrTuPZspbIH/M4kNfjZw7ujvZtrAhFCF7/23kFmmzWkB54YVc50lOcqvNfWZCDRl8Qz4zojQZfCD1SHJi75Wt+/bSUYlmwwM5bT1tKALWmbN/GitIvL2PDlFz4QhEYo/7NWgiflx/KwuzNSqRedXOQAzyWfUwDxBSXBUlRUqhWFYFJrUOA5qYZCGs3rFk/jgWnFuO/Rqju+8bdWj8khHwA4IOYn62O+X8JgJJWPBbFsJhEdEqwYdyAzpi8Vr+JHG8zcbZkW6cFggD4QxFMXU8bP8MzUjRLOy99dBqvPNQfResOYe3kAbwBxj6XQVNjXaaYhjoALPq32+ELRvD7D6jTF+s96KXodrMRDrMBdpNBU3+GbWzzdhzD4jH9dKOdiI57Vsd4Gx69qyuXG9Bjs4qCgHnDe3KL0HVFA2hTS4AK+53s0s6EWoIRvDn5Dlypp9lBSzDCETaT7uzMRQK/q6Wp+bMjKfa/sp6yfOXSvgylsWRsJlqCEc1zk8Px/KGIZtnCH4roNju7Jjtw6HwNHh+ajlpPUNMIadHo26O2per3ewNhzB6SruJo7DtdzfX8CaEL1XPvnuC+xnIMv54uPjt/1kRW4fY3Upno2PdrnWuy04K0RHtUvE+EKEBR+wZoT8IfkqhEgwjcaApgSVSq/FZWm6zccdMXHBid3QnL953FwlEZ6JHsRLUnAIkQzNly03s6LBHMG94Tu76+qitFnZpg56g/ALxEHDt3ExwUiZVgp6iuxXtOcmmKWD0hiRDuVa0XRAoCeMWBuZsxyfR3j17hm+qNJj+ei3on68ln6D3/7DleWZCDQDjyz2Ug/78wIoR2WQwC8NqEbF0ZB4kQTSnaLdMHos4bipp4GxTZAlvQLtZ4UVmv74YV0UnrGXqGRYysTPLWV9+pkBXs4Vo2LotGS//5zS3rkezfHeJt8AbCmozHWDcwdi1cFiNe23uGR3ZWk6jpyDZ3y1FOYnpKFqGvmeRGG6tJUQ7Ycfg7lSPU6kI3UlxmVDUH8YttNx/6l8Zn4VqDD/6QxF3pZg7ujucezFDcPwZvTU2wYWtxHp7/WV9cb6KlB9bwiz23JOfN8lONJ4gthy4rSIjrD1JPYD0/44vVXgzoloRJbxzSvf5d2tp1fRKsJgOKN6qFAxeNvh3fXGmC2SCqbDzlGH4WaTstRmwtzoMkEZyvVsKZmfmL3pxTwFWT7CAxBEGGepJnnGsmubGmMAczNimRQyajwJFoG6fkotpDETbfZ7XJsnCTQVRkYdXNQcwb3hOpiXZcrPbirm5JGJ3dif+elYf0pKjZ97Cx+sB5RQY5PCMFv36AWn02+8MKhnUbq5EHGnI2994nB2Fd0QDM36E0d2TPGsvQhWgQ5LQYFdnS6kI3mv0htATDeFjm6qcnnwEQrJ18Byrr/byHk+gwwWExYufMO+GPSNgVJci21vj/YjMIhwnqvCGFHG1sOrqm0I04u0k1cZm8MiVCCfAEwrCaREVpYk2hG795h1a29Hd07Z8zVU4mnLe1OA+EEJyr8uLAyRtYO3kAZyj6QxGMdadBIoSnqt/HRk1NoBF1t2QHfvvuCcWi99y7J7CiIFuz4c36ER+XV3F7ythoKSwRHt2oSEwbyxRSzGwU3tkFaycPQJ03iJZgBAKAUITAH4pg8Zh+cFqNCiP6VQU5WDv5DhSt+4ov+n9+1K2pBfPqX89SJU+bCb8a0Qc2jQ2MSR+X5GeifRsrDAYBTwzrqTr/RbtPYNaQHrocA5ad3Er36fcfnFS9vyQ/ExFJ4vaGbFTWU7nnp7Yf0yzpsehWzzZTju1nnyfcogEMKOHQokgU5R4t1NOMjWVYPKbfTf0hieB6kx8vRHkiANDkp0FH+zgrhChUVutc5eUOuWy6VmkrNiti5SE9KWohRjn3aEUDREGQeVVD4fDH7inzqIgtbyU5zCCgpldMTSD2GV5ZkANfiGaiZoPIobbsfFl5EoCKF7P+4EWsn5KLJl8o2h8pR3VzEL9+oLeqhxMISRCFCCQCjM7pBFH4F3gg/4DRekfVyiMkEQVkj9Xo2KLEOv9XohGBfLBIigA4dc3DGaHyRZGxIQHqa6y1UP3pE3XNvCQ/k6oetoQVjeo1hW7s+eYahmW0Q503iESHGSUfnVIoPbLj1Ios5F4HbKK/OiGbwzLZoBNZgkGEpllP8b0U0sge1NhoaVtxnuL3sdctlh3J0l9jtOllNYmQAAViItaI/rEoq3rr9DyECX3vxoMXcehSgyLtXrLnFI5WNHC7z1fG94fRYIXTYuQ+wFXNASz98DReHN0XEgEvrw3PSOGS2bXeIN49egVj3WkIRwjax1F/3uuNfsW1iUWnya//qw9nc16HRIgmEICR6+TX5lqDTyUeJ6+3b5pKGdLMrJ1d59f2ncWrE7JR4wmgqjnA+0+VdS2quaglCni5tgWdk+zYfewKNkyhlpN6PSKryYD81V9gzSS3pqdHh3grqpsCHKwg/04Gopg7LJ273LV1mtEuzoJgmOCtmXcizmZSNXtjmc3y+ahwAHNZ8OT2Y3hxdF/VPUl0mjFujfq4YzMVTyCsW94qyc/Ei6NvB/CtQhbDEwhj+b6zmD0kHdfqvRjUu53mtUtxWRAMq/0l7GYDqpr8MBlEjkjbNDVXBcV+rJSKPM6LyrisLnSjY7wFrTVaczP4Yyt+VqsOrYn9cXkVlyVITaDWgl4dBmRLMIKL1V4Oj4xdFD+ZP5iXdLaXVSLBTtP3K9HIUd5s2zSVCriZDSKuN/pR0xzk5BaARlFVzQHMGtoDF6u9WLznFJe0YMctZ2rKhbnSEimSxiiKKBmXifPVXl7GEkA0a+O+YBhXG/2aDzZD83xf9qH3ezkaiJcUDKKiCRpbb9cyog9FiEKMb+6wnii8swvOVXmxav85/DynkwKFtGJitkIxlZ0rWyStJoMik6lupnLZ+au/0IxMVxbk4I3PLigafTvLKnhzO9breudXlfhJr2SsLMhBMCxxaQ/56NLWrrg2KyZmo9kfppLOEQkrJmZjxf5zmj7B8kibIZ7k5/rK+Cx0SrCh1htCgt3E4bBxNhOvfbNrtXxiNjz+MAyigJwuSdx571bIntQEG/aW3+BERHZf5t/XC75gRCWTwnpjr+49qyrDUrXQMAdcaDV75TX/7LR4JDrMXHdrb/kNAIjq9NDI/WrjTcVbJpXCwB96gQsr9VQ1B7CzrEKzvMVKb7OHpOOJn/aExWhQsPrLrzVjSxQAoV2etPAenPwzF4/ph7ZOMyymm9acHeJtmhpqdd4gJ+Ax5dJ/urlNlAg2H0Bn+fsIIUOjf69rnUNq/aFljydf5NjuvOvrqyohsZUFOUh0UFyxHus3LBGYDeCm9KEIJbkxrXSGhNhZVoHTN5oxY2MZj/h6tXcpHmwtJ66XPjpNm9DT8zD1nm4qmWwmzDV/x3G+cSz98BSPXlZMzEFFvS9aC1fWxse603SzC/ZAdU60aap9Mi2cnWUVmiiYWAnqpR/eLK8A+twDuRF9asJNmCQvB+09gwm5nTl0MiIRrCvKhdUowmAQ4AtGVIJprKnLcPry7505uDu+q6XuWloIolmlR1A6baBCOK/o7q4o/fKyIkOsaQ4gwWHG/f06oGjdYawqyNFlbF+p93GPaYfZgGpPUMF4XVWQg4WjMrgjGTsW5hPMsgqt4/3l9mN4ZXx/1LUEEQhF0DHeBptJxHd1PiQ6zHhlfH9IhEAiBIFoT4YtnJX1lEPzWx2HuW2HLvOauNx3eU2hG06rSTe7vi3RjpfHZ6nADo9Fz4f9TKvZu7OsAmsK3fjj3jN49K6uKpVfpoXF5uXurys50q8kPxML3jqOZJcZqwrcqPEEdAO+FRNzouJ5fRHSQfNEJILZm+l8+EUUSi7/vUQIluw5pXqeKKRZm0diNRngsJhwrsrD52CdR1tBNtllQaLDzKXAw/8ic5sdAFYDeB1ApNWO4J8wRAGaHgXxdtrgvN7kx4r95/Dcg31hFAW8+egdsES1YeXU91UFOdgyfSAW7S5XEFv8oQh+8/a3eGF0X8TZTPjpy5/g3dl3qQxIVhbk4JNTVdysm9XMWS14aX4mGn0hhZKjPIUNhCW+ATCZ7CSHGR3jrCAgWDY+C5drW7Dpi8uYck83PDsyA6IgoMbjx9tHrmimvSx9Z9Ftt2QHDCL1IT54oZaXXVZMzFZotez+uhILR/XFsyMzYBAFGEVg83Tq13yppgWeQJi/n43UBJtCM+hW+Gv2b3lZQ57S280Gzc2TPdBaD13Xtg4cOHUdP+3bQfG98TYTFu85hRUTc3TtGwnAJSn8oQhsZoPi+rBGqtUoQBBEbJo2EEZRwIvvndDtOzCi3pbpeSrm8WOl1ChIKzrs0tbBj18PBWQ1iSofYNYoZQsoQ86wDYDJVhytaMALu8qx4P5e3JdaIpRVPemurgAB56Ww42VCd3rIHYo200ZXMRAFoF32nDOsJ3Z9XYn59/VWlZBmld6Uc2Cby7qiXEzM6wJRECCA4NmRfVDrDWL3sUpMvqebCgrLSj3P76IIn0/mD4bJqJ0ZCYKAZeOyYBAFzf5BMCxx2RTWl4oQwGQQVC6A7D2JDjPqvEHu8GYxivCHIoqKAcsiXhqXhYej1YyS/EzYWhFaKhDyw3YWQRDKCCHuVvvm/8a44447yFdfffWDX3+lnkb15deaEW8zoX2cFfUtQUWjcsnYTMTbTfD4w1i85xT+8HB/hSsVQG/cotG3I8lpRrLLjJagBI8/jESHGf5QGEXrvuKiXT1SnAqSFnu/vBmWmkCN15OcZlxr8Gti8I9WNGBbcR7m7TiGTVNzcaMpoGpIpibYUH6tGTvLKvDsyAyYDALqvSH8ce8ZjmVPdJjx6ekbuLdXOzT6Qoi3m9DkCykw0yX5mTCKIowGQBQE1Hnp6xLsZjT6gorXrirIgcko4OWPz+DpEX0wbNknWDPJjZ1lFRjrTkPHOCskAhWzkkVxwE3ESiyeWyIE7dpYIQB4crvSMBwA3pp5J+LtZlxv9CkeGHaNGYyXIZDYxpvisiBCCJbvO6vYGJnOPUVXGRQLjvy+92rvRI0nyJuXc4elo0tbBwwicKXeh9PXGuHu2haPyaCF7dpYYBAFXG3wo0OcFaeuN/ONno1P5g/GoJIDqnn7yfzBuNrgU0WH3do60OQPo9EXUtXYAdoL23LossLRi90X1oRfO3kATEYRg2XfO96dioK8zipeB5uHb828E83+MG5LsmPYsk9Ux3tg/mD8/v1yVdDBovpH7uyieb+WT8jGv608yH82PCMFz0SJi4QASz+krOJtxXlcbVY+3nv8blxt9PNz7dvRhVf/eg4HL9RSwIA/zL1FTAYBfztThfw7boPZSKUiYi1DF4/pB5fVCKMoKoAFqwpy8JosC2GS8Tldkvgz9v6xq8jpkohPT9/AA5mdFNfylfFZMBlFxbqzutCNDQcvYVhGOw5pZUFh/uovVOcqvwapCTZsn3GnQtLl+0Z0Hb9D63c/JjN4TxCEWQDehtIDue5HfMa/ZAgCACLwKOgvv7yX3xDgZsS5dvIAzNtxjKfRelHMrNIj2DgllxOK2EN6V7ckiAK1p9ODHMZKKz+x9WtsnZ6nKwi2aHc5WoIRrCrIwe8/oAYkDA54rYGqpf7h4f7onuzAnKHpEAXAH5Kw6+tKPDOiD6/p/unT85g7rCdWHziP7WWV2Facp8DoszLOMyN6wxuQ+EO7ZpIbc7aokUTxdhPmbqFp8nMP9uX1WLmcAMteerV3gUiEK0yycku1JwC7mer53GiiDdrF0UbwmklumA2iyjCcRVKLo+5seqn81uI81HoCig1Mvhkxu8Ekhxmdog8qg5lqQf1Kv7yMrm17wGWl/SDmp/sfH9DF79PTN/DIXV1xrdGviYpifgxavZlblR/Xfq4s7a39/CJ+/UAflHx0ClPv6YaSj9QliR4pDk1sfxurkV+jRl8I7eOsiu/dXlaJBl8Q64pyIQrA1QYfl1FZO3kA2ros8IciqG7WLrVcb/RzcyV2bRMdZggC+M9ffThbIa9ekp8Jh9WIGT/pwuVg5g7riRtNNDhaNi6LzyetTHJ4RgqkGHG/lQU5OFvlQWU95a2s/fwinn+wL9o6zdh97Ao3lGKCdMp+E1UR/bi8CkvH3I7txXnwhyVIsk2JXcNZpVQJIBaZdORSHSYM7KLgOrDy3eIx/RT3kxDCrztD9S1467hKXJAdX6w9bOifLEfBxqPRv+fLfkYAdGu1o/kHDQEC9pZf5U1eTyCsmX57ArSm1z7Oyut3Wjejst6HWm9QtUDOHtqDZxN6JRAtaeWgRmki2WlBz3ZObJyaC5NBxNtltCzD7ACfikbMwzNSEIpQwleS0wxRENDkD+KBzE6KDITV2se607C9rBItwcj/pe6946uo8v7x95m5vaQXSgIJGEqAhCQQAqiA7IIoyqMUBaJSDAQW2cel6K6LuvLoUmQtSF+lg7R1URTlWVDYpYiG4mpoUhNaerm5fWa+f8w9JzN35rKwP1yf33m9fL3I9d6ZMzNnzvmcz+ddIqCLBJbLz0mNQYckh0pmgUZQH03tw9IcoiRhRWEeEwGk16JkaI9f8w22F/fGgs/VPrvTNx/HjEEdNBHjjpIyzBzcUdcCkBqUj85vq3uPT99oZPliJTJJmVJQym8fmNUfqXE2ADJpSGlxSaO9x3Jba156ej9Krzdi47O9bomKqm0KYOmXP2pSRm8/0R2+oKC5zuWFeZAkKYKhCoc5Q7vAwBOMzm+LKEszYsoXUuPUY06vHteT3aNEpxnrQ7ISyuNPH9gBdjMHf1CCxchjxqAOcFoMqkV19bgeup7QlGxG4ZhJURY0egMw8Rx2Hr+KKf3bo1W0RRddtbmoAKPy26Ky0YdoqwHeEExT+R7ppZD0fKWpFEhAkL2eX36kCwRJQpzdpNJ0Kq/1qKTBr9d7IEoi5gzNxMuPZMIbEBGUJNxs8KJVjFWXKVwV4lSE32fl58rvt4qRHdooMOTtJ7ojJdaKXw24B4lOE6s7EgJ8MK4HJiiUTvWQYIb/pBwFbZIkpd+1s/6HW6LDjHs7JCHWbsSHIQlgveKMTPToyfKjkXK9KbEyEzA8X61EeoQTXcKLrrSlxFqZgikdPEzm+H212xogD+iVB86zhWDaAxkqo5DlIccqPaIPzfmnxFrRoYVd80K/NSobMXYTymtkuOUzfdI1UssUnRRrM2HyfWm4v2MyACDGZkScQy7STdlYojuAq5v8qgXoyxn9kOg0wWExaCbDovvagQBoE2fD+gn54DiCsho3XgkxNwGZhRuJEU5zrOHIJD246/nKJqYyuvrgRTzdOw2tYmTI5eufnrqllDMlTlU2qieF8HOHG6BnJDlwrsKFgCDi2bUndBmvViOvO6l/OKkAo1cdwaKR+pIlB2b1152IXCEtp+WFeUyYUWlQRBe+fp2SNHBU5cI2fs23WFGYh43P9mLs5Ombj7PnQq95e3FvjFh+WE4VPZUHSEBZrUe3z6Ikwe2TU19fnrqBp/ukY/W4nipbzj2lFVh76CI2FfVCUJBwudod0Ve6VYwV83af0iymayeoiXiUa/HR1D4ghGDZV+fxTJ90mHgOJgOB20/Ys7zd4M7Ak4i1E2oLS0ErdrMBKwrzYDIQXK52q8ArS8bINcqbDT54A3KQptzFLCvMg9X0M0hYE0JshJDfE0JWhv7OIIT8W1aY/+lmMHCIshhR7fKD52RimJ7BTazNjDk7v0e/hV/JUshGDm8/0R17Z/TD3GFd2UQou1dpo6/iDSVMOhiQZTDmDuuKLZMKMHdYVxh5oOi+dkiJbZa5XTImF+U1TSrZbL3JZ+rGYyi93oinPziKXw/sgE+m9cWswZ002izFG0rgj4CEaBVjRetYC5aMyUGNS64pzBmaie3FvbHx2V44cr4aCz8/jYxkO156OFN3Ilo4MjuUsirFmII0HDhzE9fqvOg7/0uMXH4YFiPBlkkF+HJmP2yY2EvFiqWRHb3OKpcfLw7pjGmbjrMdA71XydEW1LmD+P5aA5764ChEUcKLf/mnKtde6fIhymrA3GFdsW9GP8wZmsny27TP4cikxJAYHP1b3jGdQ4soC2Zt/w57SitQ+P5RzNgqG9u8/WT3iGJ2SuKUclKg6bGMJAdWPJWHnNQYjQE6nRQ4Ihe7qRl9nUdWDXWaDRHF6KpdflXUrGwpsVYEIsioJzpk3SJJknD0kpyKe3FIJwDA65+egj8o4L9yU2Qs/NBM5KTGsHeDymjTPrh8QVQ0+GDkOfxY4dJN59F7Ul4ra31N3lDCJklNnwUJj7x3EHN3lWJIVivUumW7zMeWHsLTHxzF9NCYH56Xiqu1HszbfQopsVY4zLzu8S5XuzE8L1UzhilqLPz7MTYj/EERvx3SGS/s+A4JDhNqmgLs/Qofu3RR3VFSpjmWkeeYMGb4WFv+1Xl2Txu9MqQ22mZEdVNAwyv41aZjqHb5MWL5YRS+fxSvfizvsvfP6o+tkwpgNXLwBX8eNNFqACUA+oT+LoeMMNp113rzEza/IGLHt2V4pHsK24Iqm96Wb9qm45gzNBMrD5zHi0M6450nu+NavRcGDkiOMuseg+LHKWs3PDLYFpp4KW5+yZfn8NwDGeA5YOvkW4//OAAAIABJREFU3vAFxYjSFUlOOXr0BATE2Exo9AZ0v0cRSuHnvlzthpEnSI6ysKKj0uR9U1EBymo9kCQCQL8PHAGirEbEWGWf5HH3pkMU5WInRwhq3X44LQRCQN6iUyQHTanIkV0BKhq8CAgiM/Ipr1VzN/bN6IcW0Rb8rfQ65g/PQpXLrwt13HnsKh7ObgVRgsbog6a96L8pUkNPTkTU0WjyC2IoQud0lUbpZExrEYA+PHjhiCy0jm2G5yY6zEh2yhMzR4iu525KrBUbn+2l+xyjLAaseCoPZ6836Aq7cUTSFfCrdHkRazcj2mbU7IyXjMlBUISGm0EX1/BFlaYN336yO0PBhO+SJUliEEiaetRL9SwvzIPZIHt2BwQR0VajRmGXQmopLHvm4I6o9wTw+qendI8356/f6zK59XaTVE8rPcEOIy+L1ElQQ5+VKsUdkp2QJAlbjl7GM33SVZDj+cOzYOIJJt3fHisPnGds7dM3GjWBijGkXSWIEhIc+q5rSVFm7J3RDw2eACoafXh37zm89LDsfcETgkDw56kZtJck6QlCyGgAkCTJQ8hd5EL/hC0QEMAR4In8toxUc7tbvowkB4bnpWLG1pNYNCobyU4z6r0B1Hn05ZMpfjw9gohWOAYeALN7DIjA+kOXUHR/O91jR1uNeG5zc+523YR8/UJeg1dXSZIqhEbyASCQ8FTvthi96kjEe0Qj2qVjc2HiCapdAY3vgt9mhC8gqpRblazOerefISU2TNS/BnqeJWNyEWU1wGqUXayU/g0JThN6pMepaiNKl623RmUjKEpM+37tITkFFC4nQqGCtB+RiGcAVNwNLuRtvOHwZTz3QAZKrzfq4v5XH7yIVx7pAruZx6aiXmjwBDUwZ19A1DCLX/+0VNfX4jdbmy0TPz15VVX7em/fOYzObwuH2RCaXGU+gSGEaHr+wxN4YUgnzc6zRse4PhzEQJ+NMl1oDBX5dx6/itXjeoac4gBfQMDQ9w6y70uh3yon1RZRFuYZTe/rW6OyUefWD3LahjzAaVDx8iNdNO53SkUAvbpdpcsHj1/Augn5IAAzihqnSM+8NSobVhOnseGkNbDV43qyYErPB3x0flu0irHg6d5paBtvx4+hsRw+xmn/BFHSHX+y3L4WDk7dzgw8uatyFHcCLT0EYCCAg5Ik5RJC2gPYLElS/l3rzW22fwdaGhAkVLl8EVmmShQBbSmxVpb3TYm1Mo8Cqh0SiSB2vKyOwRXDB8D6CfkYoAPLo/DReY93w6I9Z2+rf4Myk/DrX3RQmXa8NSobb3x2mmnsh3sDz3u8G9rG23Vhr5uKChhD8lYEOFo4DldipcdZMz6f1TGUn28uKsDivecYjC7SeZaNzUWszQhvUESVy4+W0RaM/fPXKthddcgM/L+3nNA9T0AQ0eQLqhZECgUc3iMVDR6ZdRttldOHq/5+nuWX6QSod1x/UMSVGrcGjvjWKLkQnBJnU8E1w68v0rjYXFSA+xZ8qRkXh14cgDM3XEiNs6KsxqM5r57+05ZJBWgda0GtO6gSOqRWpzwheOS9g5rf6ME2txf3htnAISiKiLGZUdXogy8owGLkWY1hSFZLVDb6dCWfm7kUvXCtzqtahMM1h+g1KSdb5edvP9Edjd4g2iXa4Q+K+Pyf13F/xyQNFLbG5UFWahzq3AE4LQZdwxuqBHu52q37PNZNaOZXKH+/NDQ271ugfsbF/dsjI8kBQE6HHrpQzYLC5z88oTvGF4cgzg6zfC/r3AFMCYEc5u4qjTgO3xyZLf87xgqeA1rG2DTPLVK7W9DSVwB8DiCVELIRsmT1uDv4/c/WgqIEQZJYvlIZnVDUgz8oYPpA2W1zfN90pMZZARD4gyI+nFQQKjBKuFDZhGf6pOPNL86wY9BioHIbGKm4GcmQhaKUWkRbWOSzZnw+Gr0yltwTEDRohspGvyrt4fYLiLYZkeg0YcHnZzD7wY6ql295YR4IgA2HL+owhvMYXBLQmvdQUTLa6PY2UipJ7/ObDV4MzEwOOY3JhWZ6rRuf7QUTTyBIck1HApEZxYQgIIjMGL6myY95u0+juH97xEWQmKZ+0++FiHIUwfHevnP4w7CuuBrqe3XI3/lXD9yjKe5G6v/rn57CzMFqOOKi0MuZlmDHuZtqFNrtOr75gvpSKGLImGXLpAJdb229grgcxRONlDqVhUiJtWrOFcmMPsZmgscfxLKvzuONx7rB7ePZDoaOaZuR1+w0Zmw7qSqwB0UJ7//jAnvnkqMsERE3giiqiHHU84HnZMlxQZQRPj3S4xBnN2L1uJ7wBkVYDByirQbcsBhUrnMrCvPw3AMZuFbvVb2jt3oeNU1+VvxeXpiH3w/NxJVqGcBQ3L/Z0CdS0HSuwoV2ibKJkN7uJcFpxpyhXVDlkm1uF+/9ETMHd8Ca8fmMNBlJOiPJacaMrScxb3g3Zvl5N9qdlKJLADwOeQHYDKAHgMt3rSc/YTNwMvtPWdShWz6TgcP/7PoBv/jTAXxyohyzH+wEm4lHWY0HT648ggcW7cfMbSchiLJr2e5/XmcOSjMGdUCUxaCbr6YiZesm5GN7cW/MGZqJtYcuIsFh0ngXK71UKdpn+sAOmLXtJB5beggztp5kWjHKNn1gBsat/gbj13yDJ1Yewfg132DCmm/x8iNd8M7o7miXYMfmogJ2/nf3noUE4OilOmw4fBmrx/XEvhn9sHpcT1iMhBmS0Ebv0YXKJgxYtB+ztn+HmYM7Mu9jqsSqbHQCC/98UGYSoq1GdGzhDDGjgY3P9sI/Zg/A74dmwmIgqHEH8OTKI+i38CuMXnUEZbUemAwETb4gfvdQZwBgMuNzd5Vq+kvPTxfWaZuOIyBIOFfhwuT1JYixmlDjkqWyn1h5BHN3leKx3Nbsd8rirt5xvQFBtUhumVSA9RPyMW/3aYxccRiCKLH8eUqsVYbmJsvQXFpIjlT0rXL5NR66S8fmwmbisHpcT+aCFv47KsdN/144IgupcVZWZFa28lqZJxMUJc0YbB1r0fgizx+ehVnbTmLKRtn/98fKJo3u0As7voP/Fq5r9FgckWGwMVYjGr1BSJBQ59a/FzzH4dOTV/GrARmYu6sUI5Yfxtg/f41adxDrDl8K+XHLIoIBQcL2b6+gwRPA7O3fweUTNKCKyRtKUOXyY/L6EtWuSpSaF8HwPiiL38UbSnDqeiMW7TnLFgIK+IhkgDR9YAYTv1xWmKfy7k6JteBytRvX6jyocweR4DChzuPHzQYfxq0+ijM3GlVppPC+XaujEjQ8LD8TA/kggCGSJDWE/u4MYJskSV3vWm9us91pmqi2yQtPQMTlajdWH7yI8X3T0TrGCgnA9fpmxcsNE/MRECRYTTzT5qctJdaKVU/3QE2TX1fSQenhW+nyYdnYXKw/fBmPdm/Fij03GmQW6vNbTmLGoA7MsOXdvefY76nzWasYi8rjVo+tu35iPga8qU05fTmzH556/2jEbaaeYua8x7th3eFLGgkNpWSF8vcJDhPWH76s0pmnUZSRB+rcQZV+/HMPdMCUjSWM6BOeUkiOsqhIOspzAWCM7nmPd2OchM1FvQAgInMbAPbO6IeZIWTQolHZummJt5/oDkGUVP0Nt0VdOCILcXYjKhv9MPIcAoIIs4FHrN2I85VNKnEzeo3hmvbzh2dh5/GreCy3ta7mzLZvriA3LV7FGqY4er37Rr2tn+6TDkGUC/bUEhNARAZ9u0Q7AAllNbIuTozNhFnbTiLRacKcoV1Q5/bDYuSZ0uve0puYOuAeiJKEB3RSnAdm9ccYnXPR8Sd7Wxhwo14OkOo8AdQ3+ZCbFqdJL9EUoScg6qaKwl3MlOm/3LR4tIiyYNiSgyx1Q+9lZksn03mi56G1lAZv8JZjCJABDRLA3tdEpwkvDukMQhDxHXR55TRlM1vdBquRR2WjTzUuqLDgqBXNKdoXh3TC+/+4oCtU6PELMBoIln75I14b1hUtou8OA/lOFoOHAcwG8BCATgDWARgrSdKJ2+7JXWp3uhhUNHjx2XdXcW+HJPgCIiRAk77ZefwqJvdvD7cvCJvZoE+3n9lfd8IKryvcqPciMSR9ED7Zt4qxspdUqZcebTVi9nZZaG7LpAL4BRGSBFW+cvW4HuA4DgSAKAF2E4+RKw5HnOwj5YH3zeinKbomOEyocvlx5no9BnRugcpGH+LtJl05iL/95n72EodLPmS2dGLRnrM4V+Fin8fZTezFjiR9vGZ8Pn7xJ/1aCgC0iLawHC6VdHhxSCeWMmqfaNfNqVMtl9XjesJpMUSk+FuMHGLtJhAQNkmcveliNZe9pTd1J3Hl4h9rNzI44q0W4tQ42akuKMjMVrNRXlzuV+Shadv7m36oChVD95bexJBuLdEmzoYfK13YUVKGZ/qk49ilGjyY1RJViolVXoAzVJOOvKCZsGjPGbw4pDOb2PfP6g9BlCCIEvyCiAZPQEP0C9cyUl7T1skFqHUHVLWr5YV5iLIacKXajWirEVM2HmOTbEaSA4W92+K9fecwvm86e7YcIZi76wfsKa1gHIXw9rff3K/yBqZ9oL4ffEgPSm8SjbMbUVYjs3adFgOirEaYDRwIAfxBWRk30WnG9Xovc+OjtbY14/OZgY+y7rB6XE8s/OK0RvojnAxH+6msyyk/V9aMclJj8MqjmahtCiDBYYLVZGAucrE2I4KiBJuJx7Ivz2PaA/egTfzty5belZqBJEmfEkKMAP4XgBPAf0mSdO62e/EzNm9QwKu7TuPQiy1VmuGAmjV4pdqN1DgbrlS7MSgzSfOAI7mYJTnN7N+EyIQ1PfOMWdu/w9tPdGcQSZqGmT9cVlakk9j1ei9GLD/MHJl++1Bn8BxBvSeIKRuaJ/HV43tqVFZXFObJjOCn8iJaXQLQZYGuGZ+vWqxWPJWnix8/X9mk8jSmC+H84VmYs/N7FN3XDm98dlpFPqKkqowkh0qIj943A6evLEtRLERHkjogiGz7TXO3ylw+RRNtL+6NRKcZp0Pb7/BzyOkGEVdrm3WAthf3Vu2eVjyVp8tNoYHAlBDr9fjlWmx8tldEOZN2iXZcq/Ng9cHTmD6wA+b89Xu8NqwLnBZ9ddMrNW6VYuubX5zBmyOzEWM1Mi/ihSOzUVajLoTS+tLaCfmQJInZI/IcMGtwJ3AETEsqIEj4xZ/2IyXWig0Te7FJnfaZLm56sND5w7Pw6sc/4LVhXbG5qIAx5Of89XtWPJ4zNBPltbJq7oKQjPnFqiZUNvqZvHd4YT0SaYsn+u8gzxGcvtGIY5eqdVnJxRtKsGFiL8wLsaRnDu7IWNX03IkOM14c0knl2EeL7gs+l2tF1ASHPneTgWh2kcsL82Az6YvyBSMIIYqSTHh9d++5iLD0OUMzMTNUi5m7qxTLCvPwH/VAJoQshiw7QVsUgAsAnpOdjKTpd603P1GjEtZUFz/SYHp37zm8/WR37P7ndU26ZFkIC603QKND3smyH6ykcf1SDp5EpxkmA4dNz/aCBOBCyHNAGc1WN/mZTj1dVMJflvJaD8av/gYLR2RhztBMtIqR8edKmN57Y3J0WdRNvqAuC7TO7Ue8Au98K+Mc6mmsnADodVCoLJ3EkqP0UxxKZBLHQbOwLRyRxSQ2/mfXD5p7unBElmphpYVoSQIuVjXhjc9OM0OVd0fnsJpR+PXUNPlQ5w7ecjK6lQ4+/beR5/Bgt5YY++evI0JzqVQGlQeZPjAD9Z4Adp28qmtE89GxqyqV29891BkGnqieqZEnuoVQ6tkxb/dpBlUMj5iXjc2DJInsGpQggvDrVNZLwkETLz0swhcUYDbyKp0g+pzpeFbKT1N47rV6L2Js6vurbyKfhyqX/iJhMnDYW3oTAzOT0eTTZyVXuXyMPKdX1J8zNJPdV/ob6jdQ2ehntcLzlU1ol2DD6nE9YeA4FG/QciK2RPAMj+SEqJRQcZgNqswBDUhbRVvYsyivlRVat03urXmP/912OzuD8HxMie63/g83q4kP4XOliBGHkeeQ6JQnniHdWmqKUFNCHsV6FpHzdsuSBYlOc0QddGqewXMEQUHGCEOSTU6mD8xgqST68twuCiXRaQZHZIjk/4S22PT/Tdt0HG+N6o6Nz/ZCnVtmttItbfg9oAVeQQSLUJTS1u0T7bhS44bFyOHNUdm4Uu2Gxy+g2uXXpKJoBEzx/TcbfJqoWgnhXDQyGwTAG5+dxrzHu6lqLJYQv0BPF6ZVjBUVDT6VtPbrn5bipYcz2WJHdwwbDl/EtAcyVIbrV2rc+OiYnB70B6VbTkaR0DZKe9E6TwCJzmY5Er0omkpl0OtPS7ChqtGP/p2SWd8o2mbx3nMYU9AGtU3N4mSxdiOsJjWCjCckYv/cfoGNpTlDtazyKRtLmGbRqLwUlSGR3nXS3awS0konMxPPMT9pmraji8WKp/I05/7VpuZ0Wjhnhi7uq8f1RH3IDvLTk9dwb4cEXW+NgCBiSv/24DggKOqTLqub/MhIcoBAbcVJC7WRFny72aCFhhbmYfPRy5j9oJbYVl4ro6eo+ZHy+a86cOGW42LW9u+wuaiAycGEp7q2Te6NoNi8eP9HheokSVp71872M7UYq/xymQ2cbnS4dGwu3P4AfjukMxq8AbSJ15cfuFHvhcNi0LWInP1gJyz4/HREE3a3X8CKwjx4AgIWfn5a90EnOEx4eef3jPGpPEYk4buyGo8qjVDZ6FelX5KizPjy1A3ktI3Hwi9OM/VI5T2gGkfKqE25A0hymmHgCQKChCafgOc2y5EQVRbV65df4b2gtOlU3s9OLZxYOyEfbl9Q3rW5fCh8/6jqONQ3Vu8cHCEYuUKbV54ztAv7vnJRrXUHMWtwJ/AcAc8RjF/zDVY8lYcr1W7NOZSTUU2TH6Ik6e5cqL0ojeKzUqLx5cx+EEQJjd6ACtoazkC9J9EBjhC0iJYn/uF5qUhymuEwGyBKEkb2SIXHL2hsEk0GTrWzm3xfGkb0aKNhaK8ozEOs3QhfKECJNNl5gyI2F/WC02LE3F0/6Ebki/edZfdIybhWTmYLRnRT3V+nxcDSdnq+C8o+zdt9SsXQpgVXjhAkOs1sx7vvTCVefqQz4/zwIRtUqnhKzW30JmJq5kQjcAqMoCnPSAuqw2xgZE9AXkiqGn2Y/WAnmA18xHRWnN3I2PbKnXOdx8/6r8dMrnL58OKQzhqDJsrCpl4elS4fuJ9DqI4QkgHgjwAyAVjo55Ik/Z9XLeU4grR4OyobvSi6rx1W/b0Z75zoNMNsIPjTnnOYOuAeuaAE/cmnzhNAnSegW0Q7X9nEotfwgbhsbC7i7CYYOILhyw/rRmjFG0qwbkI+o7eHT/7KHH34ZESPoUxH0X4ZOILS6y50bBmN3w7pDJ4neGFIZ5gNhPn+6vnOztr+HVNQVKaelEJf4Y5Y9CVuG29DTZMf743JwbRNxyMuZBcqm+AXRJbzjxQxJTpNWDO+J8pqPCwabh1rgYFXPyfqrwtILOWinAC3lpQzs52/zx7AosF5u0/rOntNvLedqpaTkxrD5LYlAG3jbXhxiDz5tYm3YVK/drhU1aQ6xlujsmHgOd0x0+gNwG42gOcInhuYgdPX6xFtNaKmyQ9vQED7JAdGLj+seS4bJvZSje8Vf7+Ecfemw2Gxs2dW2ejD2kOXMKagDaJC9YhIz8Fu4kPFZyq61yzvHW01ghDZhH7ive1Q5wlgw2HZK+GlhzPZZJaR5AilSJtVNj8Y1wPvjc6Bw2KAJEV+pwA5pfXrX3RgYIbyWi8qGnwyJt9hwq8G3ANAlsJ+bvMJ1Ttw9FLzRDolZDy/8chllS0nTZEpI3CayqRS6lFWI5YX5jF1XyreJ4iiaowpdwmDMpOYGrIquAwEMeitv7NAS5k6+/XADvAFBRBCEG83obh/eyz/6jwAGS7utBjlRTDM3rS4f3u0jbfhcrUbv3uoM4KiCOPPsRhA1iZ6BcBbAAYAGA/g/xdyFAAghiB3SVGyhG4w9Pf1ei+sRk4lUTwoM0mTv6WMSgARJy2geVArdw+L953Di0M6wwd1NKRs9G+ak6W7BbodrnT5YDXxmPd4N1iMPFpEW/DcpuMqpE95bTMJiQ5KQZJQ2LutJhcNAB8du4qnereNmCcWREnGNDc2Y66p0Fd5rYc5Yv3uoc7YXtwbVS6/avv+1qhsbCrqBV9Q1E2vUXkMoDkSp0iqS1VuhthYODILjd6gKkJeVpiHL74pVy1EyrrEoMwkVj/Qm4RISL+HSnkzZ68J+RAlwGrksPbQRVXOltqW0pz/+QoX1h2+hGf6pOOHqw0AoKnrPL/1JNaM76lJbbzzZHfYzM1GOoMyk/DcwA4qlJdSBVeZP+Y5gpzUGADNctGCCNQ0+ZDgMOFJBQBg2ibZi4JGxnq74nm7T2Hive1UuyIaUOyb0U/lF6BEwBFCsKOkDMfL6rBgRBYWfiH7Y9DdjV8QkeA0492/nUOdx695p5TvDX1GURYDqlx+zW4oJdaKF4Z0Zh4i9P7qKdPGWI3YWlLOEG2dWjhZsV0Zgacn2PHR1D5IDPVxWE5rxFiNmnrhilB6RgzJYCsDJxoA0h0klQR5unea6v9/OElmr3OE4J/lNUhLjFItIO+NyUEgKOruPAHoKiTHOSy4m4JAd+x0Rgj5pyRJ3UKf/V2SpPvuXndur90ptDQYFHH6ZiPe3XsW4/uma/Df4Q5cgJxDnzO0C0RJ1hZ/b++PLKoclJnEtsOiBGYqT2Fo4W5mVEqC2vZFgh2uHtcTv3zrAPvsk2l94QuKiHeYcKnKraormHiOMUGVL2iLaAskSYI3IGL7t1cwokcbZuShhIDG2Ax4bOlhTL4vTaXxruzP+on5jK9AX7ac1BjM/a+uGmiu3cRj2mYtAuLDSQUoq3HDwHFw+YIaeQxqlE7TAgQEAUEAIRxMPAEIAU+g2z8K4/UFBbSOsar8del3Fo7IgihB8yJZjBzsZgMIoFnElo7NxbFL1chNi9eACJKjzLhc5cYbn51CotPEkCuUhawH5d0/qz+W7PsRAzOTmdMeoOYBRILc0vsTPhlEcs0yGQiMPIebDT6khiZYCksdmJmMVtEWxNpNqHb5caPBi1bRFjzy3kFsmJiv60K2ZZJsZenxC7q499XjeqK6yY/UOCuqGv26qZnxfdOR4DDBH5QQazfCH5TfKbWlbB52nSzHk/ltdZ/j+gn5qG7y35b7V/juOJI8yprx+SAEsBg4CJKEigYfkqMsulItSk+Of9UH+ve83bIsTIsoCziO4Hq9FwkOE3iOqIT4AC2aSnlevyDqjo0PJxWAA9Aq9u7IUdwJLslLCOEAnCOETCOEPAYg6Q5+/7O1CpcP74bMtL0BUYP2mbrxGIbnpap+s6e0Ar6ggP/+8ATGrPoaQ7q1BCA/hPF907HqwAVZtXP1USa9O/vBjlhRmAtBFDHv8W6MocoR+XirDlzA0rG5uvK2S8fmYtWBC+z8KbFWZlbyx89OwS+IeOnhztgwsReOXarBG5+dwjtPdsegzCTMHNyRMTWfXHkE1+q8WPjFadzfMZkZ+dDvPLHyCObs/B4mnsffZ/fHU33SYTZwWDo2V9OfhtCOQalYWemSzUc2FRVg/6z+WDM+H1EWA2Ij5ITFkFz4G5+dgskgC8RNXl/ChOQ6tnDgtWFdMGfn9xjw5n4Uvv81qlx+GHmCOk+AYbJ1jy1JGLlClvetiIASM/Ic2219Mq0v66+R5/DKzu9R8Md9eHfvWaybkI+PpvbB3GFdEWszomWsXRdE8MPVBliMHJaMzcFvH+oMKQQhrfMEIrJZDRzBoQvVmLy+BDtKysETopHyiLRbbBsvAwz0TO9rmwKqz4o3lOBqrRcD3pRZ81dq3NhRUg4Tz2Fy//awm3gs3ncOZTWyR/XcXaW4Vu9lwIZwVvLCEVmobvLjlZ0/QJQkzBnaRdWPRIcZVS4fZm47ie+vNrCFgPbnhR3fYXheKmZt/w42kwHRNiN2fFsOniN4/dNSDM9LxSfT+jIPkcLe6ZCgL2VCOFltV+/+KkX0lilkpek1GHl5sQ0f3ws+P4WBi/bjiZVHcLXWg63flEWUWKE+zZEkuJUOZCmxst/JK4/K9a6nPjiKfgu/wgf/uAAjz8luiCGJcNoiAUTSEmzo1MIZcefusP4HoaWK9t8AbACmA5gLOVX09F3ryU/YAoLItM0XjczWdTmLZHpCt5XpIXSMBLkYNqRbS10Y2qaiXmwXoVzZU2KtbGfx4pDOsBg5bAnldzmOQBBF2fruqTyWq6z3+Fl+VCk1vW5CPspqZX7D7Ac7q6Ke8lpZF2b1uJ6YHdKh15tM3tl7FrMGd0J9CAFD5Sl4Tp6oVh24gOF5KZqXbf5wOcU0ZtURVWpmbQQFVcrNKK/1qEzCOY5AkoBrdV6V2By9j2sn5LPJOFKum8ph0IVh9biemp1HotMse1B8dR6zH+yoYQRXNvqxp7QCpdcbWUS5elzPyAVPm0yg2lTUC1YjD19QfrbLvzqPecO7aeoOb43KliW8C/PwyYlyFPZOB4ikMTSKdI2EIKKfgtJIXplTprLRqw9e1EKkQ8z4cxUuzBmaicyWTiwdmwt/UMTrn57S2KC+/EgmZg7uyCwolf0o7t+epejaR1DppYvc9XovjDyHf16rx9DsVkwLauZg9TPZXKQPybwRUgqIVCQ/MKs/OI6AEAkvDumM3z2UCZ4jMBsoiZCT+R+h943uSgB5USOEYMqA9ghGgH7SyV4X8qowraJ9AoCKRh+L9im0VqmZpIRX00AifAdvMfK4rEjNKvskiBIaPSKiWAX3/1u7k8UgTZKkbwC4INcLQAgZCeDru9OVn64ZeY693FTbJrwQ2yqm2Q9WN59Z42ZIF0oG0xv8FQ0+DMxMxqEL1VhRmIc4h8xKpUXlcxUu3GzwYvXBi6oi1bcXq/GrARmawnOfdvEsvUAnuZomP4rub4ebDT5VJKPMK1NcMxeIAAAgAElEQVSS0Y6SMvz2IbVXcDjme/W4njh0oZotVvSah3RriWVjZSYpNR1fe+giRue3ZYPWYuSxZnw+rEZOt5bCEXXOXpSgck9bPzFf9z5SXXnKOg7nS8h6+SIWjsjC6oMXmfe08pkmOExYsu9HzHu8G9IT7KpUE41clWJqMSG+iMXIMROc8BfQYTYg0WEGT4gsgChKWD8hH3/cfQr+kLY8LfCSkI+wBUCS04RHuqewFMSrQzupCo87Sso0hchFI7NDTGh9shxdpCOJpXEE2t3NxmPMgH7urlKsn5iPV3b+gAUjsnRtUJ2WZtn08AUrxmpku86yGk/ESTQlVoZ1UgjpzZA9qp6uz9xdP+g68FHOCLWpbJdox4XKJvz+r9+j0uVjaqJlNR7NYhxrN6nk1JeNzWV1MHrvZiqkSPT4HjR3H44yq/MEsOtEOV5+pAsm3d8e1U1+vLP3LKYP7KDiTkTSMKIp45RYC5aNzYXLF9Qsdn8pKdf1bPj2YjUK2ido5rt/t93JYvBbyGY2/+qz/3MtyWFmbFwh5JgVHom+NzoHm4oKUNvkR5TFgD/uPsUIUUvH5uKVnT+w4+0prWAm8OGDv7rJj04tnNhUVID39p5jRaxW0RZsLpJ3Am+ETNTDjUzCWZNTNh7T1B+onjnPydZ6FNpJX8rwiMXrF2AOg3+GD8x3957T9eAVJQkv7/ye1Sl2lJThuQcysP7wZV0jFmqETheutYcu4vdDm1E6ei+EEAETTiATqV79uDSkmZMpT7IEkCQJVY1+NHrlyXfO0C6qPC99pusm5KPO40eC06TrM11e28weT4mVvZxpFNynXbxuwVMQRcwb3hW+oMiQKjtKyjB9oOwVTGWJw4u0gtQsgQIAr+46jcn3pWFTUQGCIX36OIeRyVWU1Xgwb/dpzBjUQRcOvbwwD2YjF3FSfWHHdxEX2li7CZ9M6xuS35BTf7NDkb9ywX3nye6wGJsZv8u/Oq9Cyrn9Att10iJ1+IK09tBFNsklOsyySJ0kYVlhHnw6JlN7Sivw6qNdsHZCPnhO5uI8v+UE26FTm8qdv+qrgtdO3XgMHxYVaPgsz289ibnDumreK1qLoZLolGFNdwvrJuQz61FPQFAx25/pk65CmQHAL7u0VNUSSq83Ys345t1ypDQgZeTLKWGtA+PkEJw0XPVUlCT0SI//jzOQh0DWI2pNCHlX8b+iAATvWk9+wsZxBCYDYTh/vYfiC4qQQrjlP+4+heF5qZh0f3skOMzY/PUl1YNPibXiep33lljmeLtJpc9T5ZLZvTcbfLp2fJGY0TVNftX3Zm3/Dm+OzGbWelMH3IOlY3NR7fJrjjklBFcNSpIKmpkUZUaiQ/5vxqAOaBFtgYHjsK24N6oafbhW72XwOnrdL+z4jmGjh3RrqTnX65+W6tLy/2dX6S2loT3+IJtEKDS1TbwNoiTBH5QwY1CHkBSFWmTMYuTg9kt4YuURbC/urXvv6j0BvDikM0QJuFSlv9V2mA1skVUGChSNQifn85VNbHGrcwcwca3aG5qCE/Tw4XSiCu/jir9fwgOdW+CJlUfkgmBRL5gMHBaEeCiVLh8W7TmL2Q92xOqDF1Vexcu/Oo/Mlg58OKkgoj0mR9SM+WboLUJ6NwTlNR62u6I2rRS+67QYUO9ullw/XlbHDH1irEaIkoTkKJkVW17rUU1YrWOt4Agw+8HOWLlf1vdfOCILSVEmeP0G8DwBb9OX4JDfRaC2yQ+H2aAriaJMkdHrFSJIgIR/N9FhRkaSg5EnwwmflY1+lRcGRaYBYNpH4fOBnjGW2UBYIBRJGsbAE8Z7SArdy/DjpCXYkOg0sfO3jbdh+VfnMapnKsyGu5Qjwu3tDK5BZiE/CjX7uBHA83etJz9hq27yY+TyI9g6uQBRov4AdPsFJoBGkTnJURZsOHwR93dMxqff31SRYa7WenDkfJUulpkqSdLBNm/3aVS6fHjnye5oGUKShD/0SMxovUGW5DTDbOTw3AMZWLzvHH4/NDNiAareE8Cyr36U4a6KNMqSMTkICBLL19MJ0WrimW7QxHvbqY7lCwrw+AWkJWhz2HqQWkKaoXWT15ewIp7yt1UuPzYfvcxo+FPC8tvJ0WaMWaXdMa2fmM+Kn5FSOr4QlI/joGvNSBeVeY93g4Hj0DJGbWVKo9Atkwowd5fsOsYTokm90O0+R0hEmK4vwmRA0ygLR2ShrNbDgok2cTKngwAw8QQvDumMek8AsTYTzEYOo3qmonWsFaevNyIt5AAWfmwjz0WE3tLIf9u3ZRhT0EZTe6LHWDgiS/bMbpIZ7FaTATtKythzVTrVUUgqrZVRMuR7Y3LwaPdWiLIaUeMKsBTQ5PvSdDH6DZ4A4uxmlLkDMBn0049Uf0sJ+zVGIEDSdBrQrP77pI69J32OJp5TgUyUNaXlX53Hq492UVldUrSg8hyyhDXQNs6GDyf1As9xmt33whEhyHTI9S3SHGDiOV0V3YAgMoXau9Fuh4F8EsBJQsgmSZICkb5HCNkhSdJwnc8fBPAOAB7AnyVJmhfh9z0BHAHwhCRJ22/3Am6n+YMCEh1m1DQF8O7es5rtMNXAoTUCE88h3mFCtcuHwt5paPIFde0KqQ/BwMxkxNtNmDW4E7Z/ewVDs1uz/LRysP36wxP4YFwP3clrR0mZBouuZHrSlhJrRUWjDwTAyyGjDUGQIuZsKxrlnUi4+JiezSEl4hT3b4+5u0o1CAnKdt5e3Fv3XOW1ah/j8MlfjzgXa5dx3dUuP2Zt1+a3N+tE1OW1HhBCkJMajQ0Te2HTkUuaCWPlU3kwGWTBwNXjeuoajHgDIkqvN7I+UyJa+HW1ipHVJu0mDi6f/s4y3m5iC7feMXhCVNc+KDMJLz0so03WTshHQBDwpz1n/6XbGkU7pcZaURlaSMf3Tde1OV178AJG9myDucO6Ii3epoJsltd6sGL/ecwa3AkuXxBmA6ciOdHvxNqM8AuSKpBYXpiHovvaQ5Rkj4/wc9O0EEXLePwCXvzLPzXXlJsWj8V7z2psOyfc2w61bhmuyhGCdw6d1aQfX3o4U0XkWjo2F3u+v6apN6wIjQP6TKYPzIgojTJ5fQni7SaVPpfyXmQkOVDcvz3sZh7rJ+SjolFWk914pNkLWW/RXVaYB44ACz4/o9pVCaKchgIAvyDIWYiiXvAFZfZ6nTuA1rEWiJKkSjGqMgQ/B+nsVgtBqGmYyIQQHsASAL8EUA7gG0LIx5Iklep8bz6AL263P3fSjAYOLwzp1EzgavRj3uPd0DJaFriSIMHtD2JK//YwcJxqYK8ozAMI4AuImgeifGmXhqLMcMy+8nvLvzoPu8mAdYcusmhC6eTkDQRVg17prUv7Q/HlNxq8KsXO14Z10Uy0bz/RHa9/egovPdxZM7gj7SRsJh5OzqCRIFgW8gBOiZVhc+HnCo+OAHmBU+bdKdNTuZv6w8elyEhy4FcP3KPbn0jba1GUIEhgREGlF22MzQSbiWP68KsOXGATFo1cF47IgsXIMeZnSqyMWAlP/a0ozIPVyGHXyat4dddp/HVqH93+JDrNWHngPCob/Sztony2m45cYn1sFW2BBKiQJYtGZmN833TE2ozYXFQAAycvpkpZaLpz+8PHpZg+MAObQ4bsNPKfO6wr0hJskCRgRkh6/NHuKbgnyQ6AYNHIbAZCAKARjtPzrrCbjXg2rB5DZRFo5L9sbC7efqI7Yu0mXKl24+WdP7C0iyQ158HD8+YxViP2lFZodKd++1Bn7DpxDcNyW8Nq5PDrgR1UE/ySMbl4/dNSVZ+mhlRjg6KoSnWZDRx8ARHrJ+RDCKWB9cYZNQ9KjrLgcnWT7jOmvtzLC/Pg8gVVnic0pZiR7FBZwZbXyunazUUFGoVdmpKkC8ZfSi7h/o7Jmrqf06KvgNoi2gKb+eeBlv6rprdfyQfwoyRJFwCAEPIhgGEASsO+9xyAHQB63sX+sGbgCFpGN+fjjpfVMWTQ/ln9UdHgwxufnWIRsfJBTt5QwiCXeg+kUwsnthUXwB+UUOXyR7RibBVtwewHO+J6vRcr/n4Jte6gBj301qhslbRzSqwVzw28hw1uCUDrWCvq3AG4xCCWjMnBrzYdBwBwBDBwHGPQ8hyBNxhEotOkKz4WSYcl3mGG3cxj+zdlTIKgdYwVHx0rx74zlZg7rCtaRlvx/JYTTESsusmvio7o9TzTJx37T1dgXagYyHMElY0yOW9YTmt2rytdPkwbeI/+FtnAsWhPWVOoaPQhTaEhpWTNbplUgDrF86IoqXUT8mXXO47AwBGU1XjYeeYPz8Ibn53Ca8O64M2R2UiOMuNSlZuhVeYPz0JOagz+8EkpFo/OYQgbGpV+fPwqm/xbx1o0kM75w2XZBJouCx9n1CZy1vbvVOiVeY93Q2qcDaIoocEbQKM3iBeHdEK8w6SqPZXXNmtUzXu8GxtDoiRpvIcp0khPkls5yS8Zk6uqWSnHM83D0x0c1eDxC80iai/s+A5rxvdkvw9HI0WC07p9Akb1TIVPENHoFRAUZdiwXxBhNfLwB7UWsHRyXPB5yFvAIPto+IIizEYev9l6kpEE9c7ptBixbGwuCJGw7rB2pymj1yTmGDhnqFq+hMKYGz2RFVNpYKRX8J8SmmfCZWGmbCjB1ggKqEaOICjgrrW7uRjotdYAyhR/lwPopfwCIaQ1gMcAPIBbLAaEkEkAJgFAmzZt7qgTHr9wy2JaUpQZiU5TxIo/nfD0HsiFyiYkOM1YvPcs9pRWYPW4nprvDcpMQoxNHpjRIfXSgZnJGpIORT7Ql3FFoTxp7CmtYNEEjXZpRLZ4dHfE2EwaRiNNKbwwpDMCgqDJzbZPsms+mz88Cws+P4VJ97fHvjOVWPS3c+w4uWlxcPkCaBtvgyBKmD4wA6sOXFBN6nUeP1NIvdHgxc7jVzE8L0WDhhpT0AabjlxhkXzLaAuMBqJJky0vzMNrn/zAEEnhNYXlhXkYlJmkmhhoHp7+W7kg1Hn8mtwrTWlQUb4qlx/pCXa88ZlMinpxSCeWmqAaMgkOEyumSxLwxmfNTNrlhXk4X9GkQawpUxGRxlmnFk58OKkXntsk+0UV928PI8/BH5TZ5Pd3TGbHvRUXgsKKAblQrCepHglp1C7Rjq9m9QdPCAAJpdf1Ya3KFGJ5rQcVDV7mGfzemBy4vEEYeQ5mA8+eUThGP3znSHezRgNBlcuva0L1zqGzmP1gZ90+WQycBsklgzrOYubgjpAkWWcrfKJfMiYXJgPBgs9ls52J97Zjfs0toiyIsRmx6cgl5KbFI94uO5yJAFrFWNk4qPcE4PELKoi6sm/RViOMPMG6CfngIgSWkQJOb1BkOl/KHYMgSQzOfDfa3VwM9JJXep+F7yDeBvCCJEkCuYXQhiRJKwGsBGQ5ijvpmMnA43p9M2qCSlIsVhhuv/RwJuwmXndyqW7y31KSuNLlw5yhmdhTWqGBaVLNGQp9pDhmfwSp6zZxNuyb0Q8mAweXN8D6ohtNhExHwuWX6f+3mXgQANfqfExamKagOEKweO9ZrJ2Qj9pQykbpR0DtJanmvDcg4tEc7cT+0bGrofSEHUYeqGkKwGExwNTE4dHurVTEvESHGd6AiESnBUX3t8PCL07j17/ogCZ/EH63xCIuipgRJQl7SivwdO80BARJU1MoDm2/R+e3VSFCjl2qwdDurbB+Yr5KxkMP6UPvIXUri3eY4PELupNKmzgrXhvWRYVsoumdife2g9svINpqgDcCYo0SGyPtyi5UNiHRaUZ+WowmXUAF1Ohv3t17DotGZd+yYJoSK7Of9foSHhzR7wcECeNWH8WikdkICKLMfxibiyqXn6Ve4uxGvPpxqep3tF6S6DCzGoGy77TGIAHYOrkA1U0BXKvzYMPh5nGZHGVhMhV6BjWswGvQ1inmD89CQJQiYvnpLoWS3ZTvgoEnOHW9UeX/MH1gBtol2mHgCP6g45y2ojAP74QCQDo5/630Ogp7p6kK7vR+Vbv8GLlCXiw3TOyle+8jeR1crnbL8vMhY6BoqzGkA9XlP1tAvoP2gs5n5QCUOg8pkNFJytYDwIehhSABwEOEkKAkSX+9Wx2Lt5sQFAXE2JqLlasP6uPBZw3uCADsIVOBOqrtrywcKYWvqGQDJcasD0UAPEdUOUQ6uf9+qD5P4cdKOS+5fkI+rtf72HduZa4ScbvtF9hACs/N7p/Vnw1+PT+C1rFWbC7qxXYmq8f1ZFpI9DuztssRJk8IYu0GXK72qqI8ZfSpR4xaOjYXDjOPC5XNLl1KpjXdZS3acxaLRmXrXv+1Og/m7PyeecMeOV+Ffp2S2E6JTkY0eosUka+fmI8b9V6sP3wZ03QY2y/skFVcF+87p5veaS5C94+IbkqOsmB7cW8EBFEDYlgyJhcbj1zGoQvV+HBSgSbvXBxKI1CJciq9rEfQou5ucXYTqlw+3b4QAs2EunBEFjz+YGiXF0BKjBW/e7gzGj1BTQGZQh2VQRHQzEoO77tyx/vWqGwAhOXPB2Ymgw+l7wgkDM9LjQi1jrebcOp6I3aUlGFTkSxEGBAkePxBiJK+lAV9d6jJlTKlmBIrc2T2lt5kO55Klw9xdiNu1Mt+GnpQ8MkhddQ9pRWqNE+DNwhvQFTdr0Ujs1laLdFhRmWjT9eTYfu3V/5lwDl5fQk+mtoHe0or8NLDmbDcRZ7BbR+JENKXEPK/hJCzhJALhJCLhBAmpiNJ0h6dn30DIIMQkk4IMQF4EsDHyi9IkpQuSVKaJElpALYDmHo3FwJAViytdgVwrU6erGwm/QcsT2RezH6wswwnHNYVFmPzLTpeVodL1W6mr6PM7Su3zZUuHy5Vu2HgCEQdDPie0go0egNYVqjWS6HopPJaDziOwGLk8M6T3dnx6Xdpo58v/+o83gpFifTzhSOykBpnxbt7z+n+Vvl7veNeqnLjx4pmWe5wJyp6zyoafBjz569xsyGgKbDfbPCxY+vtbKZuPIYLle6IxWzqAVHp8uFanUe3n3F2ExaNzEZlow8pcVY8npeigX4WbygJoTbk3POWSQVY8VQeclJj2DEHvLkfo1d9ja0l5ah26U9EN+q9eKZPukpThk42tD8/VjTh4+NXsTzs2S4ckYXFe8/BFxRl96zdpzF3WFfsm9EP8x7vhiVfyqqZiSGCpN756z0BzBzckZ3/0IVqCJKELZMKsL24NzY+2wtBUUKi04xgqMaw8oBMFFP2ZcmYXGw8fAlBUcSGib2w9zf9sLlI9pp2+WRewd7SmwAAUYQmzVS8oQSvPNIFWyYVYPW4nlh76KIqKIq0S6X/fn7rSbSItmh0tcasOoIGT5DtNPSed6LTjMyWTvx6YAdIEiCIEs5XuvDyzh/wY4Ur4juSEmtFlcuveS5LxuRi05FLGNKtJVYU5iGzpRNvjeoOh0VWh7WZeLSIgP+nhEX6N88RmHhOI1MzY9tJWIw8C4ie33oCc/76PXv+Gyb2gtlAUNA+EVEWAzYXFeCjqX0wZ2gmCzjpOEuJbebGBATpZ9sZvA+ZV1AC4LbKFpIkBQkh0yCjhHgAH0iS9AMhpDj0/5ffYX//rVbh8qF4QwkWj85hUc+ttGf4ULbKL4hY8uWPmD4wg0U1qXFWjcnJsrG52HXyKtMVkq0tCZKdVtxo8EYsWG08fFHXNjIl1oqyGjcW7TmLVx7NxNxhXZHgMEW0RZw+MAOtYq1M64jnCOxmHqIEpssTHnHQrfbifVr8fbi8dE5qDKt1hF9HXSja5og6KqOyDjRlFnFnYzOiolE/eo2xGRFl5TF3WFdEW40apM/SsblY+MVplfJltNWgex6TgYMxyGPOTjWvgk5SyvNH6g+VVAhXxVRyBRZ8LrvUvauATCY5zfhNCN1DNYGoExhF/QBgdqEGTh8vT8+/cEQWvAERbeJtIJABEnazARcqm7D56GU83TsNLWOsqHH58XTvNCRFmVQIriVfyrviRKcZte6gqm707pM52FzUC6Ikp2vmDO2iQiHRiSkoyoS/nNQYFe7+XznC0ecRFEWm4hsecVNPBj0JEpOBoKLBB4BodH52Hr96SxZ0ktOMgCiqUkSvfiwTyMYUpMFkkF0I/YLIpLLpzkHvmhxmg+pvQZTg9uunCL1BUcN2pnMKBYhQRnUkBVu3X8D84VnwCyKWjs3Fyv3nMe2Be3C32p0sBvWSJO2+0xNIkvQZgM/CPtNdBCRJGnenx7+dFhBEJDrMiLYaMSgzCVEWQ8StfLTVqNLOmT88C+kJNrbtFiURztDq7Q+KuF7vwaWqRowpSENlow/VTX6sPHAev/5FB5gNPBLtJl1izcbDFzE0uzUW7z2HkT1SVJhpmpoKN8bOSY2RLSiTHLAYZYnnqD5pGp+AtYcu4vlfdkRGogOrnu6BonXfMvvKNvE2XK/z4Ea9D5u/voJZgzvBbpb1hRq9AVQ0+ti2lOaei/u3x7zdp3QLbxuPyAJ34cJrtO9UFDApwv12Wox47RNtUW9FYR5aRVlQ4fKpLCzpRAoQLPj8lMrmc8pGeSLRO48/qIUGU39bUVJ7VBy7VK3ZxiutCZWeEcsL8xBjNeDDol54bvMJ5lJH03I5qTFYMCILLz3cmdWeln91Hu+O7i7rL43MYhafCz4/g7QEGxbryIMwox+HGU6LkRnRpMTKWPqOSU60jDYjwdkBixXmLDISCapaCSAvPJuLCti4pPfki++vobB3Ooy8DD0drUPOqnT5YOCaUy4Gnqjw83o8HoqOovfNyHOodnl1J86roWh6RWEu8++Is5uw5ehlFLRP1OVM0NrA2kMXsW5CPpr8AqxGHjYTh6d7p2H94cuYeF86zAZed6K9UNkEALgnyaHLrtcbDxYjhxVPySqp0x7IwPZvr+CJ/La6489u4lX1NmWRPclpVgWN+v7PsvZSvScIh9kAA0eQ2dIhS3bcpXYnfgbzIEf3fwHA+OGSJB27a725zXanfgbX6jw4c6MRR85X4uHs1pi68Rj6tIvXmL5QZckVf7/EfpsS26zJL4gSLEYeMTYTVu4/jyHdWiIj2YE6d0AzUNYeuogJ97aD02JAq2gzXD4RQVEEz3HwB2V0U0AQcK3Oh7QEG0QJcPuCsBh5Fu2Ga6TTdvCFATAZZIidns4/5T58NLUvI0N5/EGcCjGsqSet0rBEL58fZzfi3M0mxNiMeGzpIY1Bd9s4K2rdAcza/h2WjMkBUbBzw3XfI4mptYmzYvSqrxlsND3BDpuZR4LdDI4jqGz04bGlB1XXOCgzCb99qDMGvLlfc28+nX4v6twBzaLFEeCR9w5qvr+9uDebpIv7t5dTCBLwTpjb1fKvzjMlWrr4XQ8paVa6fGzs5KbFs6h/9z+vY1hOa1VfFo3MRozNgIAADaPUZpInvfsWfIWc1BgsHJmNOref9e94WV1E3futk3vDwBP8/qN/slpYosOMF4Z0QstoC/ot/Epz7ftn9Vd9Piovhb0Tm4sKIur6JzjNSIk148SVBtZnZYRPkXpt4mww8AS1br8KCTN/eBbaJdjgFyRVkZieY+2EfMzcehKVLh/WT8xHUJCYZeubX5zBSw931vUU2DejH85VuFTw7C9n9mOeHHN3leq+9zT4em1YF0RZjbr36tPp97JUDWU8UwtNqhNFQBBrM+B6vU+XPEoDF8qCVi72i0Zmw2xs9qcYlJnEWOcVjT6V/wfjdxTmISXGjFj77UtS3MrP4E52BhQSqjyQBBkS+n+62Uwc0hJs8AvNZiVK7DndPlPPg6OX6lSOSG6fXJwKR0gkhXKzemQ0Kqd8vd4Ll0/EhsMXkZsWj1bRFliMPAKiiKAAtXvX2Fx4AgJmDOqoa30JUEE14LGlBzWSwvT8NCXjDwrgONlDtrIRqohIyQY+XlaHA2dusu15uK8s3SaHF962TCrAs+vka4+yGPHH3c0SyOFpJar2SA1FrtfJ0gtP905TQUxbRlvBhWotlY0+iKKoIV9NeyAD9W79e0MjKzVyCky6Ivz7lCxGjd43PdsLY0ITlLKYPWdoJg5dqMb84bKj14R72+FJxUL9bkipUm8SCM8frxmfz7SN6OcU4x9jM7H7NWvbSbw2rItq16gnBVJeKxfSExxmDM9LxdpDF2VSZYwVV6rdKKvR12VSSoADQNH97dikHknYr32iHSfLahBri0ebeBuuVLuxo+SCBnNvMXKYue0kivu3x46SMg2D+PlfdkS01aC7A5q/+xRmDu6IN784g4oGH1rFWDBrcCeWarEa9dNol6vdKhOm6QMzwBHZ3rXJJxfGz1W4IEqSmphm5JCfFgMJQEWDT1cK3WE2qJ6DcqdYHCom04XBYeGxfmI+KhpkoImJJyrwhrLITgMs2TPaiLdGdUfLGDMgEVS6fGwhoPORit+xoQRbJhUg1o670u6EgTzg7pzyP9+afAKMPKcpBA3MTNbdPofnhK0mA9YeOqMa0O/uPYvR+W2RnqCv417vCcATEPD6p6eYxO6nJ6/C0TGZwRnDiUdUTTEpyoy/TOkDKaS/8s7f1FGq2x9AosMccbGgn5sMzQJd8XYTSxnRFzY5yoK/TO0DSZTQ6Avi3E0Xe0GGZLVii+Lrn5ZqUCurnu6hgi0KIRioMvoJ3+o+0ycds7adbI5w+qYzfP/CEVmMECaKEs7cbGR9HZSZhK2TCxAQJIiShAZPAA4Lr6mhUPhl+KJFc7R6aS6E0CuT7m+PFtEy9V/veVJ1ybWHLuK5BzLwckjFlr7MdDdAJR3Ka+UCOUWcKI8VXl+hn9tMPAJCM2680uWDyxdki2VKrJX5J4Q/8+omPxq9QXafldf552fyNPdqRWEedn93TSWuaDRw7F5dr9OXNyGEoHOrGDy58gjbzU0Z0B5WI49NRb3gD4ow8hz++8MTDPEUviNc8VQezAYO3oCIBZ+fUZEXlfDmucO6giMEte6AJpKnhEtlIEX7qCcJsSLESRmel8rSl3hLJlEAACAASURBVFRN2GoyYGxBGjgOqG0K4Pmtain0eIcJVpNcu2obb8O5CpfGQpMGYMUbSvDe6BzEO8wsVfa/z9+vupf0u3q75WVjc1HvCaqCH2V6Tlt7+RkKyISQaMgeyPeHPtoP4DVJkurvWm9+omYy8HD5AogJU0mMVNRU5oTnD8+CL6iPO4+yGHCxSp+6Hl5snLrxmIpheCvUhQwf64uEkOmGnkjV7Ac7YsHnZyIWzFY93UNl2MNxBB2Tnfhoal/4gwJMBh7xdhM4jqC6yYvKKp/GD2D2gx0xetXX2FNagVce6YK/TO2DQFBkv6WID2oOoky50J3A5qICXKvzaKC47RLt8AUFOWceYgSbQ8it6iY/WwiAZjju7Ac7oazGgwSHCR6/iPf2nWMTZaLTjC9P3dCwoJULBM0n0603lQOZu6sU743JYb/Re55mA4eMJAdG57eFyxdEpcsXMfWlRIDomSaJEXyZ3X4BkqtZ30gmAZ5RpTz++Jm2dqOUWF88JkelQ5XoMKO2KaBRPd1y9DL6d0rGtxdrNOOLFmPDc/+LRmZj7q4fmJ/FzMEdVSq9cXYTtn0j582p0iiFZFP119qmAERRwtMfHGX8jpomvyodShfY9BDO/7VPftDsruY93k0l9y1KEjaGiIwdkhyamsLkDSXY+GwvVDb6VH1/pk86Q0uFp+Dojm3e491Q2xTA+DXfRCzu0km6vFaWCPcGgmzX4w0IqmdGi+yRuEPhktsv7PiOIRvDay+Gn0ObCMAHAL4HMCr091MAVgN4/K715idqsmG4iEvVbqydkM9kayMhH2JsJuyf1R9lNbIp+4IRWZqHRnHnQZ00hnILSQ1Tivu3h8kgK2Qu2nP2llF9ea0HoijizM1G3Kj36g7Q9RPyVS/aPUlyMYknwOuPZbGJXtloykjZRFGCxyfqShOsn5DP+nWtzovWsWrYXrzdhDXje6Ky0adCXywamQ2OECQ4TeAIVFA7erxm5vYZhgZaNyEffkGCxy+wCJVOhHtKKzB3WFd0bR2tqpWEp3KUYnR1ngDsZh6vPNIFLz0sO1/VuwN47ZNSVLp8WDImFwaeYOOzvXCj3ouZ204i0WHWdSu7VudlkiUJDhOWF+ahstEXkeRENZCSosws7eD2C0iONiMoChpE2sIRWUh0mmE3G7D3N/1wJTT2jpfVISc1Br97qDM4QnRJUwRgKLRwWKoyJVHZ6Edx//YAgBE92mD7t1dQ2DsdNxu8qvtNr+H9f1zAxmd7ocEbxLU6D+PbTOl/DxaMyGJ5/PDI1uMX2CIcXnd5tHsrxlehuzXlexhpgaX8CnqfjTyHwveP4KOpfVSoHCqkqBdoEQDJURZMH5iBtYcuMqc/eu2RIM5GnmN9vBX5lI5DI0cwds23SHSYMe/xbkiOtiDaJuDDSbJnN+WZ8BxhAAuaPnb5goixGjEqL0VlatWxhQP+oKTidywvzIP9Z9Imah+mSvoHQsiJu9aTn7hVu/xMWIoOWlGSNOmP+cOzMGvbSbz8SCYK3z+KnNSYiDTxykYfntt8AmvGy9j16/VaiGhAEDWDe9HIbOzQcS+igyol1gpBAorWfRuxLkB3h5UuH1pEW9A6xqqZ/G/rvjT54Y3AhhYkiSEffAERo1YcVqWJOiY74TAbmIsU/d2MbbKsxsgVhzEoM0lX9iKcuZ3oMONmgxdPf6AfZafEWsFxsgPZ1Vp3xB2dMkU0KDNJo/+0cEQWFozohipXM8SytsnP6kHltR7mpkWjzhi7Cav2X2DHpsKAkewoKR78rVHZqHcHNASkHSXleKZvGraEvAgkCbhe78GCz09jfN90fHTsKobltGa7j1cfzYTbL+B6qO6h7Mf0gRlwWo34cFIBLEYO1S61bMqtUhJLx+Zi7q4f2GKsvN+dWjjxyiNdsC5UO6ItJVZG3NU0+XW5OlM2HsObI7Pxl5JyjT7TopHZaBWj1gh784szmP1gR4bWuZUjmDL1FxBErB7XE7E2E7P5pFIaRk6fXU0IwV+PlWNEz1Q890CGSqRv/vCsiKKISU4zLCae9ZEGYGkJshH9Hz9rNsJaOCILTX5ZJRkAEpwm3Kz3YsrGY6r0VaLDjHdGd2deFcodSnjRmU78n5wox/SBsky8LyjBZCAQ7l6W6I7QRIcBzJIk6R+hv/sCeFOSpN53rzu31+4UTVTR6MXjSw9pHrLSPo8WjPaW3sSQbi2RGmfDjXoPnBaDRu6Z/l4ZAW4v7o3zlU2ql23hCNkvWBl1K3+7o6QMvx3SGYQjuFjZxGQTVj3dAw4zj/sW/L/2vjxMiupe+z3V+3TPvrANyiKLow7CwDCA9wbFEIkoMSBGNllkccPrRVCvEkmINxg0fiGKEExAEAUEjURjNEHRG3FBVBAHBQGVYZthmH16r/P9UXWKquqqnu6ZboaZOe/z8DBdXV11Ti3nd85ved+dpsvSl+cOg0ipxt0jihSVDQEEQmEQIq0SBEEwXCUwHK9qxNEzWi4ddo6Ntw/F16fq4LZbDL9/5Y7haAiEDLN61JlQowvy8MsbLsPxKq8mX129n1k/WWyFGR+zDCPWXnXuuVolTn/f+3byICxS/OaNUsMqbHXbRhfkYdF1l6JS9tmmOa1YuNWcZvql2SX4trweTpugvPhaXVsBtb4Q7BbB9Lli2U198zz4rlKq0FY/T2b6BMxtwOgQsj0OTF/7iWlb9YMs209apYVR1RCMoGNWp64aZfWwVbXRM7NuRrGhbsLG24fKge4UjHxiZ8QxWXYaMypOm6CJGSyfUIiLs1OwZPtXePSGy/DD2UZtuycPQk6qHcerfJKGgMF117+varfrozdchl/97SuJBM9lQ+d0J07W+JCb6gClkkjTiRqfJusnEBbRO9ej6S8z4L1y3Qo7Qaz3hrmZ2f7LJxSiV44bndIjC0rNkKhsojsAPC/HDgiAswCmx/H7VoMZV8zF2Sl45p1vMW5gNyyQXQRG+shvfnkyYhbP0tHYsQIhUSP7GAyL6J7lMuUN6pvnwfii7vjtmwewbHwhLu+WjqcnDYTLbkFIlAiozJala6YNRidZVJ5BFCm+q2xQ6CcaA2Fkum1Y+e63uO/H/ZSBVA+71YL1H34X4R9ePaVIEQ03W3Z7g2GlytjMhwpAKZ03chex/cxiKJd2TlVSZFn79cFwdk3sVqLJDqvzGTNInis0S8FjNxUiEDJ2F+alSvzyAiHKC80GllyPw9RlUN0YUERxDOVIJw+Cx2E1LVDKcNmU2f/WecMU94VACJa9+bWpX/zeTV9g0+wSBOViybdLy6WV2eRB8Jus/lj1NPuc7ZZm2m67BS5YkJXiwKY5JfAFwzhV40O6y4qKugDcdgs6pRmTsh2paMBF2carJouAiOLBZycPwn9t+gIV9X68NNu4TqRzuhOv3TVCEtixCfiFTvBo4VbJbTu+qDsaAyGkuWx44uYByE11KLTa80f1weLX9puutm0WATYLwYuzh6KqQSJbZHGFQFjU1I48OKa/xtPA2APYJKdHjhuV9f6IZAEmmPTOgh8p+uXRqGa0145o9md9ThTiySb6AsAAQkia/Lk2Ya1IMiwmpFxWC8GuI5UKF/kleR5DLV29LzovzYFTNT4NHYXTZokIxG28fSi+rzRO6zsoc6OvmTYYGS57RBaN2nfNlqUXZ6fAZbMg1+NQVgBsZVDrC0iZJ7og8IwRPTF7/ad49c4REfECAMh02XDvtX3xh38d1ARj013nfO1WgRgS+B2paECm2xZTkZFViGQlVYv3mMVvXHZrRLuNguGZLht+qGpEZX0AOR67oghmFqi1Wy0QBIJstx1nGvx4YdZQHD1zbnW2fEIh/nvLXmUA0btCmH+aPRfZbjs6pzvxa3n2yAzdfAOeozs2fobNc0rgCxqnu6qJ5nJTHThS0aAcj3Hib55jLPpzvFpy0z0zaRDuuaYPTtT48Pre45g6vGeTRpsNup1TnbBaBYgixalaHw6drleuwb8XjdS4OsyK4+aP6mN4vlCYwmoheGl2Caq9QZyp8yMn1YFf3iDJiTosJOKYyycUolIugrzrxc9MB/PjVV6Ntkh+pkvD8cSMqlm8rnO6E2GRYuOHEkNphsumpOou/El/5TcLRveNoJx4YJsUaG4IhJHttoNSim6ZLjT4jZ/rsOznZfcglntjswhYO30Iume5FNeYmMBsoibdRISQKZTSFwgh/230PaX09wlrTYyI1010tsGPb07VRRR5pLuscDtsSiVxqtOGcc9EFiapXR5s+caWyPmZ0o3pku5Eqt2KioYAQmERVouAXLcdx6q9OF3ri1iyZrntsFkFpbiKtXPvsRoDl5Xku744OwUXZabgUEW9ZlbM9AKMCng2zCzG1U++hw8euBrdMiUfp9qdFBYpNqroefNSHeiS5sS3Zxo052ABQb1/mQ2ctT4p8OWwCnA7rZixdrfmt/07pQIATtR4UV7nR7bbjmdllThWuSoQojEqatcQg7rtaheZWXHavdf2jRCIyc90wWGzIBgSFVeR2jfrDYTxv7If+G93j8CJGp8SyGOzvx0LfqQJmq+ZNhiX5LhxstaHOn8Iokjxx3cO4YExl2LUk5FutK3zhsFpsyAsihp3ByPVS3fZ4LJbkOWy44eqRpyu9Sm+5WhKaGrXJduHFfdVe7XUE8zlw/rOAuqZKXbkeRw4VFGPQEjEku1fKasbveuNuT2YTjS7PiyuEs0PvlKO261891vMGNETKXYLemS70BAQ4ZfvzZn6AJw2ASvf/RZ3Xn0J6n0hdMtwaVZFRn1/auKVyPHYFVJJ5nZb+nqp8WptShHsFuBJldqc2sC99rkUx3l+11E8OOZSXGNwT/XPxFMTB6BLhhNnG7Spsc9OLsLre8tQ1RjClGEX4+l3Ikkz9feGTbAYu+7re49jZP9O6J3rQV5aYorOYjEGcymlqwkhjxp8TSmlv465JQlCvMZAFClO13kRFiViK6tA4A2GMH3tp5oBOtttx0SDil511Z/ahxgSqaYK1WzwqvYG4A2ElXM77RZlNaDe78DJ2ohg9hNvfYM//OJKuOxWJZ1TP+itnT4EqU6rof925/0j8b9/L8VjN0nZKvocfvV5WBBsy9xhSrBYfR3YbFTv91f7c1dPKUKfXDfONAYVo5jnccAqsyuqB3N99fTogjwsufFyhEQKCwFc8nUCpEC3KIo40xBQBvfRBXl4RM4SAoC7X/xcI1QOAB8/dA2IQOALirAQwO2w4GSNP6L/r31+XJEvTXfZsGjrPgDAkhsv07g02P1ntNrqimn1vXlp9lD4giJ65boNjTQbqDfMKgaoVKdxqsaH9R9+h/FF3XFlfjoEuVrdZhUgAKj3h2G3EgRCFFaZLlwvoKNO3908p0RDx1zjDaLWG4TNIqDaG0TvXDcOVzQgL1Wialn25oEIo5iX5sDk5z5W4h59O3kMY0T6ivP8TBdenjcMokgVtyerrFfvs+znV2DKnz9BfqYLf7z1StgtFq1spcyQGghT/PpvX2m0PcxSeo0M0dOTBiIUpooa25tfnsSYK7rg4uwU2K0CXt1ThpH983BGXlm67Fak2AU0BkSFpmVH6WncPeoSBEI0ojJcPU6o+yfpewSQ43EoBu4fX57EoB5ZeGDbPgzvlY351/YBQOELnpO77JkrKdYJhOCIHE9UeyJY/GDL3GHomnGeYgaU0tXyn/+ilGqmzXIQ+YIHYy3V5+qzAqFcjwNn6gPwOKxYP7M44qVId1mVHPrndx3FvaP6wmW34MantYOykTtGEAiy3A6giSrByoaA8hIA2vxitaskEIr0M6fYLabiO6dqfbhnVF9kOK3KedQ5/Ow8bFZVVuU1Zc0MU2ro90932bB13jDkpTrQNd0Fq1VAZ6tFGfSrZGJAQS4qY0aJ+f3VVBRhkeI3qgyX9TOL4Q+JmL3+U81seGD3DNw2vKdSLayePbEBYf6oPvCHRbgEK/LlbKvyOl9E/5/fdTQi64hJNuoFiB7Ytg8bbx8Kp1WICM6r741ACGas221YfKdOPS6v9UcEr++9tq/G6LHVZ6M/rKRlMkqDDbOKlQFDbQjyM80z2ViKKAvaLx5boCi3sX4y2mmnz6IIq8zdYM79pOb6Yn2884XP8PSkgUixW1FR16AxBOw8TIinrMobIdJUViXVB6yfWYzNn3yP+aP6ovRknVIzsvH2oSCAnI4cUsSH5o/qo2FaZRoL+tW5LygiTCkq6/0o7pWNjBQbztQH0BgIIySK8AUtmjHjmUkDUecNGXKBzR/VF4v/uj+ifxSANyjCZiH4rtKn3IvRBXlKzQulUDQyGEYX5GHhT/rDIkBjYNhxWfwgFG4dcZs/AhgUw7YLDoy11CgWYFQhuWpKER698TJ4AyL8wTDmv/SFkg1ya/HF6JLhhNck+BeIQ4dOPUsGYChI3jPHrSlcslstES9jYyCMbXuOmRYjVdT7lRmEkTFRB6vyM6UUPKMXniDSn7t6ahHSnFZkpNg1WU3q2IcR5xDz+2+/ewROVvsiXjCWV/595TmtA3WgzSgFkVE6rNhxSOPXfmBMfzQGnLAKRAnaqTG+qLvhoP/8DGM1MKtADDM41PeG+YFZ+qRRla06PqC+zukuW4SewdwNe7BptjZOUOsLQSBSAD/FblEKvdg1NJK2VOsvbNtzDKunFkU8y6wu5uLsFHxf2Yhsj13JhbdbhYhn4JlJg+ALhhSKB1ZgWFHvV1x53kDI8JnKctsxsHsGKur9EIhxCnedL4QbB+ajb65HiRMRQmC3EJyu80e4ATuna5kGjDQW7tj4mUK/YnPZIVI/RAqlCvyibA9uXvWh5jf6rEL2nLw0uwQCgVIDoO7fN6fqlDjGoVM1ioQuBSAIwD0vfa6RBmXXn+lTLx5rLNPJhHASSVTXpDEghAwDMBxAri5ukAaJuO6Ch9lMN8NlMxxU1Fwjz04ehNxUu+KLZAHfsGg8E1dTQESDkbvGSJA8xWHRuJOMMmky3TaNVJ+6yIcdi80gjIyJOoj1+PhCbPzwaCR9wdQiLH39K03BU2MgjC7pTmnlowJbfRj5ZtWuNEEgCIswXBGxAUtdCKQOtGW4bErBjtqf3yvXjacnDcSv/vYVcj0OPDimvyYOsX5mcUT/zejM9UysTd1j9b3Rcz8tf+trzB/VV8Nvs2baYDhU52DXmZ1f3x4R0gBgdF3XzRiCLXOHoboxAKfNgmVvHsCsq3qZPvf5mS6F2bZcJYBj5IJZNaVIQ8zGrvvFWS64HVLNQUVdAFlumyb+sWbaYGS6bKhsCIAQSeHsh7NS8RfLdlv+1tdYdF0/5KY64LIZP5upTiuWvXlAKaZk741+pchkQu0W7X0zy9YJhERM+8snShahOi2ZZYypf2dWlHZCDtqvlCkx9MJYZVUSNYk+9XnVlCJsmjMUYVFbka4ekwwZTKcU4YND5QqFS6IQy8rADsAj75uq2l4LYELCWpJE2CzmWSXR0rrYDGLdjGL8z08LNDNbs/RGNosPhUSU1/sRDEtcLWq/OWDsrtELkq+ZNhg5buNMmi1zh+FEtReVDQH8SpYgZL7hIxUNeOyNAxqjYpWX40btXj2lCCDQiGkcrWzES7NLQCmF024BFamyzGe5z4DEoKp3gbHVB5MbVPdR70praqWizjJSvxgipUrBDst5f3KixPJ514ufK24efdbHsjcPRBg6MzrzUzW+SGptWbPCCPosJ5fdolB4uB0WeAMiNt4+FBaBwGUXkOmSroGeIkRN86GuT3DbLVg9tQjltZGVz9PX7sYrdwwHIQTL3jyAhT/pD6vFeIWXn+nC9rtHKHGrzmlO5ZkwmxxtnlMCIj8jLHXaFxJx+/qPNM/Ry/NKIIpSvCfNYVOSHYzStiVRogAWbt2HV+4cjhy3w7Caf/Mn3+OBMZeiMRBCMCziqX9+o3lH9QaMScuye2yWqfZ9ZaPynOpXDn985xCW3zxAqS1ZtfNwVK0GNuCvnT5EkUAVKdVUTavV29h13TKnBFYr0RS/dk5zaiY6wbCI5RMK0TVDWrV7AyH8+LIu+MO/DuGeUedRz4BS+h6A9wgh6yil3yfszOcReR5HRFojo0zonG6cK80Iw5QZoq7CNxrXTygk4uvTdRHi7v07pSoGwWwQ7J3nwQcPXK0UjVU2BCKKxgSBIM/jUGb7jBnSaROw/fPj+FH/PI3LYNWUIuTJFZFG7RZFEUN/+46mLUwSc8HLe+W6BuMB02iWzFYf5jOycMS+ZiuVi7NTlIFKzS9kFQh+80apoXRprsehaN7qz/92aTnuuaaPwpnUGAjDGwhF5L6vnlKER2QfsHr1kROlgI9dX30qrNnzkO6ww2oVIvbPdktiNPosNFaFevOQiwyva2MgjD65Hjx2UyFEUUSdP2SY+vmrv32F+37cTwnOs2filTuHm7o/rQLBGZlvS72SVRPzzVWtqNdMG4yQhyqTDqMBV+2yCoZECAJBjtuuud4si+c2ncZIRV1AeUb0BoxNWtZOH4KzDQFDjYVnJw9SyAb1zylz06hrS5ZPKESW22ZaTc/6pOZZ2qyqAcjPPKcTrb6uJ2p8mLBKqtR/YdZQWATAIhDDeieBQKMvsXxCIeyW1qGjeI4QcjOltBoACCGZADZRSn+SsNYkCYJAkO2xKURVvqCkJ5DlsaOqMRAxG5FuvB0Ti/Kx60glnDbBcAAwevEB4xjFvBf2aCL/RoPg6II8WAWCQEjE0TP1mopkdZaSKNKI9FLmu1+4tQzHqrxYN6MYNgsxXJXo211houzFZjyz13+KV+4cHnUlpAZbfZwyoY2OxqbK+pLjtivFZoA0e/YGwzhcXo8FW/biwTH9TaVL2QBjkesjWNUo46FnyQILXt6LpyYOgC8kYuW73youtrxUB9wOyQdfVuXVVIG+emf8OROxPA9qCAKBx2lVqDnUv1k8tgCHK4zJEY+eaYDbcS7ZIFekEimdAVVK6ck6zQpNEAjyUp0orzO+ZyGRagjw2EpWXSWrnq3PXv8pXpw9tElXDXNZsWdCEARNyuzqqUWm9BRspeiwChpXEbvXvmBYUwW/dvoQ1PtDyPY4cLrGh9xUqcBOL7xkFo9a9vMrYBGIhqpEH7RntQHqeBAz5Ct2HNT0X20g3i4tR+nJOmyeI7nSjLjCnlDVV7Btm1uj6AxADjMEAEAprSKE5CWsJUlEZUMAN6/6CGunSzPc6sagJu1sy9wSTfCL5fOun1mMySUXxe2XM4tRqCP/+kFwdEEe5o/qq+H/YbMOvWvFyMU0d8MevHLncMOVSlMwGpD1M55gSDRdCenBZpqd0hyG1NexsqkC2iC70ybg4uwUhcrXzNffJ8+DtdOHIMNlxT2j+kaozDmsBC67Bct+fgXy0pyKH5fNKCX6if4Rs2oz49cUoj0PFXV+w34Ho1QML3vza0M6boFIK05RpEpMJsvtwPFAY0TasX6FxpDjdkQ8C6umFOFMfSCqOw+IZO8UcM5NZVZY1RgIa1xv2W675pkxu8ed05zKSvGXN1yG0QV5hqtEFpyedVUvLJLjNxOL8nHnNb0V7iR98ZzZOZ02Cx57Q9Ja+N0/JJI+9QqcxfzyM134y/TBsFkEvLvgR7BaBOwoPRnBqMvuGSsgAySpXQLjmJH+TSur8irFa4lAPMZAJIRcRCn9AQAIIT0gidtc8GAumSNnGpHusill5AALAPki0rcA4GxDAL5gGN5AuMnUUDXMYhRWi3Z2rh4ECSGa3H71DGjuhj2aF9fMxRQMiUphWTzQuwmM0hRZxa7RSsjsmFluBzJc9iYNiNlxjYLsa6YNxva7RyAYknzWRtf5kFzd/eLtQyNkHZmKl90q4MFXvjSsZh1f1B3T1+7W+G2lYHlk5be+L0ZFcWbPAwWUugR9cN3MfdY1w4UFo/vitc+PK1XpADTp0PqVpNmxjFx8Rs/lku37lapqo8Gc/a1n7zxZ41PcM+qAutrIBMNhjetNEAi6ZDiVyZmZ9naW246PH7oGgiAg02XDw9cXaOo52L3eNKcEAoAlf/tKeZ5HFXTCqRq/Mg6UVZ0jJ+yV60ZIpKbnrKj3KxXWPXJSNLrjJ6p9eHBMf4iUIhCimLlOy+RrtxKsmyFlE7lsFvzytf2aIk6LQPDdmUblfPrz56U5FMPBstESGUCOx+H0MIB/E0I2EEI2QNIzeChhLUki2Muwaudh5KY6Il5+FrBTgy3hnDZLzBlCDCxGwY6p99szsEGwW2YKqImoin4Zre6Pvr3xtlPfFgKCx94ohd0qaGY80YKmsRyX9TE31RHTSoXBaAU0e/2nCItAp3QXuqVLbVNfZ8YRU1YlVTobXVOBABkuaTXEgoJqsJkh4we65U8fYcWOQzhe5cNNKz/AiMffxU0rP8A3p+s0dADMeOn3yXXbDZ+Hx94ojejbmQa/0gZ935ZPKMT8lz7Hg698iZsH56NbphPldX5M+8snGi3o2es/1fin2cpPfaxoqxx2z7qkS9rRb5eWKy4Z9TFWTy1CQZdU/N+iq/Hi7UPx/K6jyiC1ekoR/vfvBxRVsQfH9AcALPv5Fdg6b5ikHfDX/bjnpS8gCNphKMMlUXsseHkvFm3dh6cmDoi4Dmcb/LDJ8RarVTCdTQdCUoX3jBE9lWNku+0R+zPOoIo6P8prfRF9Zc/V4rEFePj6S3F5tzSEwlLR6Q9nG1HZEEBOqh2NAUlIS+8WXPDyXlQ3hnDt79/H1D9/gjpfENOGScy1TDSpS7oTK3YcQtcMp1Ipr+7zf2/ei6Wvl+L+n/RTOKdI4mxBXNxE/yCEDAYwB8AXAF4D4I3+qwsDajeIkYLTtj3HDKmsn991FI9cXxD3QGi1CugvZ/wYVeEawWz21hgIR7y4TWUyNReBUNiQL7+poGmyYLYCYqskq1XApZ3TpHiCrPGsXtGYFeKxVY6ZK0vvQwakTC19Cmws7ju2j/55sBAYFmE1+sMQ3ZKbp19eKjbNKYE/KOKHjIiKoAAAIABJREFUs42atOP7tkipjDkeY5eGeiXZlCvODJUNAUW8idVL6HmY1MWBv7npCjx6gyR+ZBGg1A4Yrbo3zylR4mH651bfXqvsp9e7cTfPKVFW7E6TtFTWQzUtOaVQ7rV+/8qGADJcNqz94AjWzShWhJcY1feuI5V4etJAnK71RxSxspqeDbOM61MYQSIrclXL6D4+vlCZhAVCkjt5w8xiEEJw9EyD5t6z2oZTNT7QCOdR8xHzyoAQcjuAHQAWyP82AFiSsJYkEeqHq0+eJ2LGde+1fdElw4GNtw/F1nnDFEt977V90TW9eToBVquArhkuXJTtRtcMV1RDABjP3lZPKcKA7ukRFBfq/nzwwNV45c7h6JTmwMkar6wb3DzvHTNI6hnx0tdLI2ZuyQDTPD5e1aj0IZYVEJvFuuySRq2ajoIVVZnNiJkr69Iuacq1fPXOEeia7oq4F2bypsxHX1HnR2NAkqgc2D0jYh/98yAIgmHfjp5pUGb1bMZ7pt6PGet2a/pWVuWF225VgsnRrpH6OsWzQguEwlix45AyS2Y60U6bRTEErC3T/vKJRgUv2sorP1NKb908pwSpTitO1fpw2uDZpZBkToMixYodh3DLnz7C3A178PmxauR6HKCA8rxkpUSupB4fX4jfvikJErGZf3VjEGveP4JumU6snDwoYv9te46BAph1VS9U1PkU5tG7rr4E7y0ciRdmDUWO22FYxDpvZG+UVXnx3ZlGwz4HVdl/+gDxA9v2QRQpnp08CGfqpXTbq598D6drfYb3XqQUmW4bLK2xMgBwL4AhAD6ilF5NCOkP4FeJa0pyofZL56Y6lVmHmqiMcd10SXdi0EXGamFqmJGmNbd98cze1LQORn51M8rqaEjWiqMpmPWhT64n7gwm9b6sqKo5MQv9vaAw9iO77JYmuZ6M3Hf6QKn6d09PGqjsZ7daTPPbHTYBV+anK9lw6mpvCqoEkpsLu9Wi+MjVsZNcj91wVcPcIezedUpzICvFFpHW/dTEAaio9+NuVYEaW4mze6bPltNTjSy6rp9Spc2ei06p2iJEdg9mXdVLuWbdMly4bXgPbPv0GGZe1UvJMGRUMzNG9ESWWyJOvP35cxxY91zTR4lJmFG6s2D6ih2HIlJQl08ohMtuwcDuGaaZVSdrfHjsjQP4n59eqjwbZoH3qoYAwrJBSBTiEbfZTSkdIqubDaWU+gkhX1BKr0xYa2JEvER1ZjATSTGje1YjkYNwU+eJZnCi9YEVMMVjrOI1cIkwiPo+MF6h3nluOG0WiVgw0PTxm9uWWH5ndr+zPXZD4SSWb6+vL1FDz1LLhFHY8yeKFGca/JLriFJNkPipiQPQO8+DLLdDIUPU03q09Hk063OnNEcELxfrM+MGYsWPK3YcQm6qHY9cXwAQ4HB5A7LcNkV8R91vds0YS7D++KwgU69VzL7XEyyqGVUZ629Gig03Pv0BFo8tgN0iwOOwot4fimiLmnROL7wUTYiJMRW8eudw1HhDEIhEjrnm/SPYdaRSOW80sSxAymh76KeXwmEVcLYhGFEjtUwmx3x57jB0OV9EdSqUEUIyAPwVwD8JIVUATsTx+wsKokgRCIXx5M0DlIcAkJZwjYEQKuoQdTCJ5h+ONeMmljZGMziiSOENGgu4BELhZhmreDKGEmUQ1bEBIzqEWI+pXi1VNgRwssYbkwGJpQ9mK7eTNV7D698nz4PFYwuwYsdBhTFWDxYoNVr5GLVr1ZQiPDK2ACeqfcj2ODRFY0a0HmbPY6yKeGZ9BmCYivza58dN2UQnPfcxXpw9FCt2HMKvx12m0d1g+7AZsz8kGlKNdM+SXEvZJnESSinWzyzG95WNyEixRTCxrpk2WEnZZbN4kVLDmAbz70v3STuTN6KIUKeVPmMQU3h8vKSidlnXNATDUiX6YyrqdHUmFnCu6PPP/z6Ch68vwIaZxRAEgmNnGxWiQUBKRU0U4gkg3yT/uYQQ8i6AdAD/SFhLziOMXrQnbx4Ah03QLF3XzyyGx2nV+EKNGCoZ9IG7eNpjNDONZnAYR4tZYRchJOnGyqx9W+YOA9VJckaDOnhuVPATT7vjNVDxGHUjQ2kW+D9UXq/M8h69wfiZiOYarKjzR7SL0UL0zvVEXNdYn0czCnPmojEygkbXnbWbFQI+8dY3WDC6b1T9YgshEYyibJ+nJl6JjBSJ/dZlt+B/ftof923RCiZVNQRxy58+wtrpQ0xddrW+UIShYaSHs9d/is1zSjC6IA/V3qBSvWuWuMGK2LI9dqydPkShkWb1DS/NLoFIKY6dldJBHxzTH9XeIOp8IY3kZ1mVxIx79zV9NK4tJkDktFmw/K2vNXEByb1IcNvwnho+o2cmDUKfPI/igrS1UmqpAkrpe5TS7ZTSQNN7X3g40xD5oi14eS+qGoLKNibQ/vOVuwxTCROV3mmWjshWLmYvOBvE1AE+1oY10wbDopPbU/82UTBr34lqr2n6pRHUwfNYKCyiwWxw11MBNNWHWM9nFPhnaYjsc7Rnwiywa9YusyIjs+eREKK5/mYU5uOLuivXySiYb9bu/AxJISw31Y4uGS7DNrP0aJfdYhiIz/U44LJbMGPdbkxY9SG+PlmnGAJ2jIVb9yEn1Y6d949EYfc0w1TZkEgN+zZvZG/lsz8k4uHrC3CySlLpy3LbItI410wdjEvy3Fh0XT8sfb0U1/7+fSx+bT8WXdcPA7tnID/ThduG9wRAcaLaiwdf+RK3rvlYCXA7bZGEduOLuitcSawtd734GU7U+LBo6z7cNrynpg3LJxQi3WWPMK53vfgZ5o3sjdEFeXhq4oCEspYmP03kAoMoUjT6jV809dLQKOKvHlTizd02Q7TBK5rBYYOFOuVv85wSbJ5TIs/ujLNVWlKLoIdZ+9g1amogZlDPkFmmSXPbHe/g3lKjrs/s0ufbNzcAb9auA6fqDI2smVFasn2/Zt9oxIBlVV6Iomg6OYnW/yU3Xo4fKo2zaCigsP2mOCL7NX9UH012jhk7qEUguCgrBZkuBzqlObB5TgneXyRl0/XrlBq1apu15VB5PSY/9zGG9MxBfoYLXdJd6JXjxqY5JXh/0UjpWJ1T4bBZDCkhfj9xgJJtyKjeWQ3JwO4ZWDt9CHJTHVg7fYgmq8ysqpnpXT+/6yjWTh+i1B0w2Vij3wDA4rGXwW4V4Aslzk3U4YyBOndaDbY0ZGhqhioIBJfkuLF5TgneWzgSm+eU4JIcd9zBumiDVzSDox4sWCrogpf3arR9E2GsoqGpWbG6L01BXegUS7vNZq/xDu4tuU6sDSdrpPvXJd2F/MwUPHZToZKm2pwArihSUFC8MGuoMqior62RkVWz2bL06Cfe+gZvl5Zr9jW7PixrJUwR18qKnZtSarhKfXbyIPTJcyPbY1euE6MRZ/voVwusLfo2umySV/ub03W48WnJWE1a8xEq62Pr2+PjC7Gj9DQWjy2ANxhGIEyR43GgU7oLXdOl4wdDIk7V+uAzIewrr/MrhV/fnWnAiWoffMEwXp5XgqU/uxyLX9uPHy3fGbGSyHLbo7ZtxoieWLR1n7K6qKj3w2oxntAdKq/HrWs+giAIcNkSN7mLOZvoQkJLsomOVzXi7hc/x6M3FqBKzmhoDITRO88NAoLTtRKhl562AtBmGsXCTBoLmspoMosnxOIbT2Tqqxn0wcgl2/dHSBvGG6doqt3R+g4g7qB2c65TsrLJzALHdb6gpvAIgEbXmuF4VSNGPP4uAGiI2/IzpVmw0fVRxww8Dgv+43c7I9r1wQNXo0u6y/Q6sedYT7ud5bbBKggRWU6d0hxKhhgF1WRksdRRPS9Uv06phrKv7BljcbSn/vmNQmuem+qA3Uqwr6wWO0pPY9zAbhHJCZfkuHGwol5DVqnXembn2TCrGE45w0fdJ9P9ZxbjYHm94blXTh6EzBQbjlf74NTFK1lAfnLJxREKfOq05W13DEen86WB3FIQQq4D8AdIQjjPUUqX6b6fDOAB+WM9gDsopXujHbM5xoC98N5gCKdr/CAE+K/NXygXWS9AvW7GEARDFLM3GL/sJ6q9hjrB8WqStmRQOR+DfTw4X+m2zTWgiYS6DUqg0W1H1wwXOqc5m30+s74Z6esaGVn1oGyWlQUgIpuICAT1vpBGWU59ru13j8DpWr/pvRVFiiNn6nHsrFeZYGW6bfAFxaiTKsD4uVk/sxgum6Q6pq7gVxs7NZhhDIVEfFNepxnYGWMoE+fRt2XTnBKNshwgpXbqpVBXTylC5wwHAkGKm3Xvvl4DmoGlyQLA3P/oganDeyIsUgiEwBcM4Ux9AGFR0mZOd9kQDFMcPF2n8A9NLMpXYh6Hyus1glUA8P6iq3FRVux8ZIlKLY0bhBALgGcA/BhAGYDdhJDtlNJS1W5HAfxIZkEdA+BPAIYmsh36h02fp1xW5cUdMj3w26XlKKuSxEK23z3CtGApFmbSWNBcqgD220RlBiUCLelLPGgqLnA+rgtrQ0tSYaMdV42yKkn+lGW9RHNlqenDo2VlGRkRpvqlT5s0C87qs66CIarJ5Hlq4gB0zzQOKkejy7BZBdT7QsqAq76mTZHuVXmDEVTb817YoxSXGbcl8l1muheLxxbg0s6pcNmtyHRJYj0N/sh0bjPqE+Z6Hl2Qh7FX5muyiVg6akW9XzJY/zqEO0b21hisLXvKUO0N4Jc3XGZoyBJZgZzsmEExgG8ppUfkzKNNAMapd6CU7qKUVskfPwKQn+hG6IO0ZgEqNR1vWZUX3kDYtITfZuLPszZDbKIlZG4XGs5HX5JB1NfcNpilwjYVNG/quGrkZ0ryp2rKDDNjwwbW3nnm9BlGMEpIePXO4dg8pwRZKTb4gtENcGVDQFlFs+/u27JXCbLq+2OzCpqYDwDluSEgGpeL+prqYzyjC/Lw4u1DEQiFFTpwo3ZaBYKuGcbJCUxPWL/9RI0PS18vhcsuaURUeYNKO/T7b9tzLIKM8MmbB8BpE7B13jA8MvayCAZdFpBeOu5ypLms2HWkErW+YARNxm3De6Ky3m9IXmdLoLhNso1BNwDHVJ/L5G1mmAXgTaMvCCFzCCGfEkI+raioiKsR+gfELEDFuNjZZ31anhrRmEljSc3jaD7OR3A81jaYZYk0N4XXrG85bkfMRlYQCFw2a1wGU5+QsGrnYUUcZuhv38HhcuOkCzaoNwaMix8ppYb9qfeFTDOWoq381KuIjx+6Bvde2xeTnvtYOY7ZwG63Wkzf2a2f/hAR+H5m0iBs23NM81yxdu0oPR1xnBkjemL9ru+wdNzlePf+kXhCrhJeuHUf/CERlfXGqxKRAj1yUlBZ78ezU4oQDFM8+tpXijFeP7MYz+86iiXbS5Fit2DpuMuxeY6kv5LtsSORbv6kxgwIITcD+Aml9Hb581QAxZTSewz2vRrASgBXUUorox033piBEd2BPkC1cvIgPP3OISVm8MykQXjm3UOGhTgMTOdYzUwqCCTpfvMLLVbQGrgQroEoUpyq9RnGjlpS3JeIvhn54VdPLUK/POMEh6ZcqWZBXYdVwLS/fKIRp9dfBz0tikWAIZ0Fu2ax0sQY7Te6IA/3XttXEzNg/a7yBvHwq1JNRV6qAx6HFSKlcNosePGj7zCoR7YSdHZaBRCBKJrn7HwPvyrVBDy/65z2dpbbjlU7D2PLnjKlrWp1uVU7D2Oezv3D9mOxoNEFeXhkbAEohULjwXiY5o/qg4uyU2C3EByv9oFA0gbPS7Wjc4YT2e42EEAmhAwDsIRJYxJCHgIASulvdfsVAngVwBhK6cGIA+kQrzEwC1B5nFb4AmEcOFWHHaWnMaqgk1L+3jXdiRue/iDuF7slfEfN7cvqKUXokuFUBM45zh9aGjRPplELhUScqJHSISsbAti251jUyY26LWFK8Z+6rKKB3TMUEj31oM7E7j0Oq0ZB0Ow6NBUENjNkEpX6OdoMs+N8+NA1CIREhYCO9TsrxYahv33HMM6zemoRsmQaEJfdYvguiSJFWVUjJqlEdIBIXiHWl1pfSKNkyJTV9DEDABHtUccTlk8oRIrdYsjn1FrcRM3BbgB9CCE9ARwH8AsAk3SNuwjAKwCmxmIImoOmyv6ZxVZb9sVjCwDEv+RPJE2FEQwlL1/Yg6XjLkfndGfCM3c4oqMlQfNkZ19VeYMRA5de+1jfF7bdSBe7ot4Pu9Wi7HO8qlHJWlq4dR9yPQ4sHXc5euS44XZYNLNqNZoKAuuvqZpZOJZgcoM/rIjZq/u9Ze4w0zjP3A17pOuSbj5hEwQCi0CajDcyF3OfXA+2zB2GE9WSlOazOw9j7fQhqJElW/97y158fqzaUOd54dZ92DCzGNXeAPJSnQiERZxtCCoEdSzFNJhAbqKkxgwopSEAdwN4C8ABAFsopV8RQuYRQubJu/0SQDaAlYSQLwghLacjNYA6sMmWrcerGhEMi9g0R1vcs3LyIOwoPQ0g/sBkS4KbscQazIxNit3SosDl+UJ7jKc0N2geL3VGvGjJxCSWuIzdasH8UX2UgYxpBkz988cgIKbXIZZjn9OpsOBwRQNmXdULq6cWIdfjMA0msxm1t4n4hT7OM7B7BhaPLZAJKqM/k2bvt1r+88mbB+B4lRdl1VLgOiPFhu8qG7HrSCXONgTw2BsHEBIpKur9mFiUj36dUg3bW+0NQiAEB0/Xo7xWCrI/emMBcj0OPLBtH+aP6tOshBUzJHtlAErp3wH8Xbdtlerv2wHcnux2sCWwKIo40xDQ+BQfH1+Ilz75Hr8edxnq/SE8/c4hjC/qjl1HKuMOTDZXEyDWWaLZbKjaG0zoCiQZOF91CG0FyV5FxqN9rEcsK55stz2q6E9Ljg1Ibq46XwipTqvi7rn/J/3wxFvfRAST2fnufvFzzBvZ27Tf/Tq5cKr2HLljvKnB0d7vrfOGwRcMRxBerp5ahG6ZTqyaUgRvIIxF1/XD8re+xnO3FSEQogojgr69eakO/HC2UZOuu3xCIRZd1w+3rvkYPXLcyE1g0kSHoKNQk8F9UVYTkYfMiLru2PgZan0hvF1ajks7pzaLTkDPVRPrMWKdJUajgDjf6ZXxItkz4baGZKfItjTrqqkVjyAQQ66hWPrQ1LFFkeKb8jpMfu5jTFj1IZa+XqoEbueP6qNxKbHjMDEeI71m1m9BIOic5lSuSzypwWxCmea0YsvcYfj4oWuU9zsYFjFh1YdoCIQVQ8CON3fDHqTYrVix4yCyPXYs3LoPb5eWw2ax4M6Nn5nSeAgCMeRH6pzmlGoMBKDaF4rpXsaCpK8MLgSoByEzziG2/RzDorXZAd/mFD3FOktkxuaVO4ej0R/G0TMNeOKtb0z1ZC8kJHsm3NaQbGW5ZBcBiiKFVSARim2J6EOlavUOaOmwe+a4m1S7e+ItSfO4Z44bKbr4hfq6mKXExkL9rV5B2KxS3ZHZ+CKKVNEoYN8TnFOIU6vJdct0YcW/DmHOj3obHosIBM9MGojKej/yUhO3ou4QxkA9CJnJyLHtRgL05wPxLOkFgSAv1QnRTeF2WPH0pIFtIsW0JW6L1kCy01fPR8V2sqqx1YMjCxwbDbzNhdnEIdstMZ9GK7iL5Xqy61JRZ6xnoH8mm9IWqfeFsHxCoalEKSOdU48/rCaCxVuYStrScZdj3MBuaAyEDI91qsYHj8MKpwVw2RP37nQIN5F6OW60hGRC2HoB+vMZ7GzOkp6xkzJKa8ZFn2w097pcCMVisSKazkQi0Varz9WDIwscT2kicBwPzFxoeakO5LijZ/yYXU+j5zbWZ7IpbZFpf/kEr352HBdnp2DDrGJNQsqaaYOR53FgzbTB2LbnmDL+rHn/SES18ePjC7FixyE8v+soUuyWiKrjZycPgttuQUWdH7XeMEIJfB47BGupfonHhO8tAjGV/WuNYGdz9Idbo40Xal59IpHsepG2jqZqBWJBtGch3qK5WM4Vjem2qWcy2vMQCElxAhaIzvU4MH9UH/TISYHTakGuTLLHNK0DIRGUSpKb1Y0BZLkdOFHtVeoHWLrp0tdLNSywFEDXDCdOVvvkFYgTaU4bOqUnps6gQxgDIP5BqC0MBq3RxljO2VYG/GhIxGDXntHSZ+98U7Ans72VDQHsP16Dxa/tj8oWy+qaGKvsilsH4tY1HxlWb+tZUI2ynpZPKETvXA/yEkRh3SHcRED8y/G2EOxsjTY2dc7z5V5JNi4EMrwLGS11+cWSWZZIF5rRc5vrcSAQCsfk7oyWJahOsTXLTjpZ45XPISqutb9+VoZnJxdh255jePLmAZprmeNxaJ4/o+Mu3LovoUVnHSKA3By0hWBna7SxqXPGIzB/ISPZmT5tHS0Nfp/viYz+uWVcS7eoKKWbcneaBePVKbZm2URlVZLO+uqpRRhdkIe3S8vx5L8OAQAeveEyUFCsm1GMOl8QOR4HqhoDWD6hUEktNSNEDCdwjtVhVgbxoi0EO1ujjU2dsy2sqGJBc+tFOhJaMnNPdqW+Hvrndv6oPlE1zuMBO/8Ls4YiWzejB7RFoXM37MEj1xcgP1PSTB7cMwu3/OkjXPX4Tkxf+wkaA2H89bMypDqt+N0/vsGGmcXYPKcE6XLKu/64TlsbqkBuqzhfQi0tQWu0salztoUVVay40MSD2hOMVl6rpxTBIkiDq9kz3NwEhgi+I0oTMmkxSk55dkqRol3AMoSeeOucwL1FIEo7blEprKlrKSrrA6io9+Ngeb0SSDYSHYqWWRUvuDGIgrYwGLRGG6Odk7tX4kN7CLY3B0bFk4/8db9SPGk2uFd7AzhV48OTNw9Qsm9idUM2RcTXnEmL3i3K9L/XzSgGQHHsrFfRLFafIzfVgeNVjaYFsH96/zBWTy3CH/51UDEC0QrpEgFuDDgSiraworpQ0NG5mgSBgIBgyp+1zKpmg7soUpys9mm4etisO94ZfaImLUZu0bdLy/HAmEvx+Jtf47bhPVFRL5HM6c/BVOD0BqkxEMZ9P+6HS3LceOT6AtT5Q1g7fQgaA2GkOq2wCEi4IQC4MeBIAtrCiupCQHsJtrcE8cSYKhsCCu0F2++BbfuwdNzlcc/oEzVpMXOL1nmDGF/UHRkpNmyaUyKdU65pYoyrFoII18+zkwchL9WB3FQnKhsChtoJS8ddDqet+XQ5ZuDGgIOjldBegu0tQTwxJrPrZcZV1BQSMWnJdNmwakoR5qliBCsnD0JGig1d0p0QBAGZLhsOVdRHrEI6p9thtwjYMLMYYUpxqsaHP75zCL+56QoIAolKV5+MZ4RnE3FwtBJ4LUN8GXFm18uMq+h8oMobxIodB7F4bAE2zynB4rEFePqdQzhc3gBBEJCb6kCVN2i4Aqz1hnHfli9w9ZPvYfra3bAIBHddfQmsumQMNZgbSYiiz95c8JUBB0crgQfb43PXmF2vRGbUxItAKIy3S8uVwDHDrKt6KbN3sxl+RZ0/oojsj7deCW8gjOOBRtgsAtbNGILpa3drqo5T7BaUVUn0FYmML3FjwMHRSuDBdgmxumsutOslijRqEJit8MxcYfqahlyPA1ZB0BTCrZ5ShJdmD0UwTGGzCCCgOFblhcdhTXh8ibuJODhaEW2VtbS1wK5XF5mc7RzNQ2JcJrEWtLFMsCXb90dQSSyfUIiLs1OUFZ6RK2z1VImGQo35o/rgjo2faVYLc1/Yg+PVPtT7Q7h1zUe46nc7sXDrPoj0HJ1GosBXBhwcHG0KyUrJjee46kywiroAlv38CnRJd8FhE5BityDDdW7FYrSiyXTZcN+P+6H0ZJ1SrHZJnkdTP/H5sWqUVXnRJd2Jijo/Fo8tULbf9eJnzcqiioYOw1rKwcHRPpAstt54jptICu+QKKKizo875VWBun6iot6PpeMux4x1uzXbPz9WjZ33j8RFWSlxGUDOWsrBwdFukKyU3HiOm4hMMObyEkWqGAJ2zge27cP8UX2wfIIkdqPePm9k76RkUXFjwMHB0aaQrJTceI6bSJJIM56kXrlu/O4f56gs2HZ27kRnUXFjwMHB0aaQLLbeeI6rZ7V95c7h6JTmaFZA22nTGqGB3TOwdvoQUCoFlQd2z1C+y890oXO6E31yPQlPNuAxAw4OjjaHZBH8Nee4iZCCZb/P9Tiw6Lp+Cr02y0763T+k+MHj4wvx/K6jeOymwmbFR7jsJQcHB0eSkIiAttoIqWmt2bE2zCzGwfJ6JZuoufKrPIDMwcHBkSQkIqCtLrwzOpZ6yp4syhJeZ8DBwcHRAiRS0MnsWIdkkZvlEwrRKc2ZFMoSvjLg4ODgaAESGdA2Otbj4wuxaudhhb/I47QmpVKdrww4ODg4WoBEciapj+UNhHDgVJ1GKa2syotgSEx0FwBwY8DBwcHRYiRS0Ikdq6IOWPp66XnTE+duIg4ODo4LEMmqpzBD0lcGhJDrAPwBgAXAc5TSZbrvifz9TwE0AphOKf0s2e26kNBRRdE5ONoLEvEOiyJFtTcAbyCMMKVw2iy4JMeNLXOHIRQWYREIHFZBkc1sUxrIhBALgGcA/BhAGYDdhJDtlNJS1W5jAPSR/w0F8Kz8f4dARxdF5+Bo60jEOyyKFN9VNuB0rU8pOBtdkIf5o/pqJDVZ0dl9P+6X8DEi2W6iYgDfUkqPUEoDADYBGKfbZxyA9VTCRwAyCCFdktyuCwZmouh64QsODo4LE4l4hysbAvi+slExBAAwvqi7YgjYcR/Ytg/ji7onZYxItjHoBkCt4FAmb4t3HxBC5hBCPiWEfFpRUZHwhrYWuCg6B0fbRiLe4UAorMhZMmS4bIbHZdsTPUYk2xgYrWH0/Bex7ANK6Z8opYMppYNzc3MT0rgLAVwUnYOjbSMR77DdakFjIKw5TrU3aHhctj3RY0SyjUEZgO6qz/kATjRjn3aL850xwMHBkVgk4h3OdttxcXYKlk8oVI6zbc8xrJpSFFGAtm3PsaSMEUklqiOEWAEcBDAKwHFAZHSOAAAIi0lEQVQAuwFMopR+pdrnegB3Q8omGgpgBaW0ONpx2xtRHc8m4uBo20h8NhHgtAnIctlR5Q0iEAqDEAILAQRBaPYYEY2oLqnZRJTSECHkbgBvQUot/Qul9CtCyDz5+1UA/g7JEHwLKbV0RjLbdCEikQUrHBwc5x+JeIcFgSDL7QDc2u3na2xIep0BpfTvkAZ89bZVqr8pgLuS3Q4ODg4ODnPwCmQODg4ODm4MODg4ODi4MeDg4ODgADcGHBwcHBxooxrIhJAKAN838+c5AM4ksDltAbzPHQO8zx0DLenzxZRSw6rdNmkMWgJCyKdmebbtFbzPHQO8zx0DyeozdxNxcHBwcHBjwMHBwcHRMY3Bn1q7Aa0A3ueOAd7njoGk9LnDxQw4ODg4OCLREVcGHBwcHBw6cGPAwcHBwdGxjAEh5DpCyDeEkG8JIQ+2dnuSAUJId0LIu4SQA4SQrwgh98rbswgh/ySEHJL/z2zttiYShBALIeRzQsjr8uf23t8MQshWQsjX8r0e1gH6fJ/8TO8nhLxECHG2tz4TQv5CCCknhOxXbTPtIyHkIXk8+4YQ8pOWnLvDGANCiAXAMwDGACgAcCshpKB1W5UUhAAsoJReCqAEwF1yPx8EsINS2gfADvlze8K9AA6oPrf3/v4BwD8opf0BDIDU93bbZ0JINwDzAQymlF4OiRL/F2h/fV4H4DrdNsM+yu/1LwBcJv9mpTzONQsdxhgAKAbwLaX0CKU0AGATgHGt3KaEg1J6klL6mfx3HaRBohukvj4v7/Y8gJ+1TgsTD0JIPoDrATyn2tye+5sG4D8B/BkAKKUBSmk12nGfZVgBuGTRrBRIiojtqs+U0vcBnNVtNuvjOACbKKV+SulRSJowUYXBoqEjGYNuAI6pPpfJ29otCCE9AAwE8DGATpTSk4BkMADktV7LEo7/B2ARAFG1rT33txeACgBrZdfYc4QQN9pxnymlxwE8AeAHACcB1FBK30Y77rMKZn1M6JjWkYyBkUZcu82rJYR4AGwD8F+U0trWbk+yQAgZC6CcUrqntdtyHmEFMAjAs5TSgQAa0PbdI1Eh+8nHAegJoCsANyFkSuu2qtWR0DGtIxmDMgDdVZ/zIS0z2x0IITZIhmAjpfQVefNpQkgX+fsuAMpbq30JxggANxJCvoPk+ruGEPIC2m9/AelZLqOUfix/3grJOLTnPl8L4CiltIJSGgTwCoDhaN99ZjDrY0LHtI5kDHYD6EMI6UkIsUMKvGxv5TYlHIQQAsmXfIBS+nvVV9sB3Cb/fRuA185325IBSulDlNJ8SmkPSPf0HUrpFLTT/gIApfQUgGOEkH7yplEAStGO+wzJPVRCCEmRn/FRkOJh7bnPDGZ93A7gF4QQByGkJ4A+AD5p9lkopR3mH4CfAjgI4DCAh1u7PUnq41WQlor7AHwh//spgGxImQiH5P+zWrutSej7SACvy3+36/4CuBLAp/J9/iuAzA7Q518B+BrAfgAbADjaW58BvAQpJhKENPOfFa2PAB6Wx7NvAIxpybk5HQUHBwcHR4dyE3FwcHBwmIAbAw4ODg4Obgw4ODg4OLgx4ODg4OAANwYcHBwcHODGgIODg4MD3BhwtEEQQm5MJAU5IWSX/H8PQsikRB030SCELCGE3N/EPj9Ts/ESQn5NCLk2+a3jaOvgxoCjzYFSup1Suqylx2F0v5TS4fKmHgAuWGMQI34GiaIdAEAp/SWl9F+t2B6ONgJuDDguKMiz869lJs79hJCNhJBrCSEfyOIexYSQ6YSQp+X91xFCVhBCdhFCjhBCJsjbCSFkuXyMLwkht8jbR8riPy8C+FLeVi+ffhmA/yCEfCELqfwfIeRKVds+IIQUmrR7CSFkAyHkHbmds2Nox/uEkFcJIaWEkFWEEEHXHhBCJhBC1hmcbzYhZDchZC8hZJtM0zAcwI0Alst96C1fH3ZNRsksp18SSUTFIW//jhDyK0LIZ/J3/Zt/BznaKrgx4LgQcQkk8ZZCAP0hzdavAnA/gP8x2L+L/P1YSAM6APwcEmXDAEgkZ8sZ2RckzveHKaV6caMHAfwfpfRKSulTkPQRpgMAIaQvAAeldF+UdhdC0lUYBuCXhJCuMbRjAYArAPSW940Vr1BKh1BKmbDNLErpLkh8NQvlPhxmOxNCnJCEU26hlF4Bifn0DtXxzlBKBwF4FtJ15uhg4MaA40LEUUrpl5RSEcBXkFSeKKSZfA+D/f9KKRUppaUAOsnbrgLwEqU0TCk9DeA9AEPk7z6hkhhIU3gZwFiZBXYmpME0Gl6jlHoppWcAvAtpsG+qHUcopWFInDRXxdAmhsvllcuXACZDUruKhn6QrutB+fPzkARyGBi77R4YX2OOdg5razeAg8MAftXfouqzCONnVr0/0f1vhIZYGkEpbSSE/BMSj/5EAIOb+onB52jtMNpfv91p8tt1AH5GKd1LCJkOiaQvGqK1Azh3DcPg40KHBF8ZcLRXvA/gFkKIhRCSC2kW3BS9bx2AVN225wCsALCbUqqXI9RjHJFE2rMhDc67m2hHsUypLgC4BcC/5e2nCSGXyttvMjlXKoCT8qplchN9ACS2zx6EkEvkz1MhrVI4OABwY8DRfvEqJHrnvQDeAbCISjoA0bAPQEgOyt4HAFRSUKsFsDaGc34C4A0AHwFYSik90UQ7PoQU49gP4Ki8LyDFLl6X9z9pcq7FkORM/wlpoGfYBGChHCjuzTZSSn0AZgB4WXYtiQBWxdAnjg4CTmHNwREFchB4J4D+cgzDbL8lAOoppU/EeNyRAO6nlI5NQDM5OFoMvjLg4DABIWQapNn3w9EMAQdHewBfGXBwxAFCyAwA9+o2f0Apvas12sPBkShwY8DBwcHBwd1EHBwcHBzcGHBwcHBwgBsDDg4ODg5wY8DBwcHBAeD/AyoO+uA5MsK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MAAAEHCAYAAABMRSrcAAAABHNCSVQICAgIfAhkiAAAAAlwSFlzAAALEgAACxIB0t1+/AAAADh0RVh0U29mdHdhcmUAbWF0cGxvdGxpYiB2ZXJzaW9uMy4yLjEsIGh0dHA6Ly9tYXRwbG90bGliLm9yZy+j8jraAAAgAElEQVR4nOx9eXgUVbr+W1W9pjtJhyxsiSwxLBETkoYQYEbBzAVRNFdZVBKWsEZU5s4o4IyDzkx0FCNXRQWio2FHEPTqoI46CI4DIhhQ1CAiBEzYErL3Wt1V9fuj+hRVXVWBSBD80d/zzOPQ6a46deqcb32/91CCICAiEYlIRCJydQt9uQcQkYhEJCIRufwSMQYRiUhEIhKRiDGISEQiEpGIRIxBRCISkYhEBBFjEJGIRCQiEQFguNwD+CmSkJAg9OzZ83IPIyIRiUhEflFSUVFxVhCERK2//SKNQc+ePfHFF19c7mFEJCIRicgvSiiKOq73t0iaKCIRiUhEIhIxBhGJSEQiEpGIMYhIRCISkYggYgwiEpGIRCQiiBiDiEQkIhGJCC4xmoiiqNcAjAVQKwjCAI2/UwCeB3ALAA+AaYIg7LuUYwIAnhdQ72bBBjmYDAzibSbQNHXZrtORciWOicjPNbb23OdKnq+IXD1yJazDSw0tXQngRQCrdf4+BkBa6H9DACwP/feSCc8LOHSmFbNWf4GaRi+S46x4Zcog9O0c3a7J76jrdKRciWP6ucfWnvtcyfMVkatHrpR1eEnTRIIg/BtAQxtfyQewWhBlNwAHRVFdL+WY6t2sNOkAUNPoxazVX6DezV6W63SkXIljIvJzja0997mS5ysiV49cKevwctcMugOolv27JvSZSiiKmk1R1BcURX1RV1f3k2/IBjlp0qWbNnrBBrnLcp2OlCtxTER+rrG15z5X8nxF5OqRK2UdXm5joBUDaZ62IwjCy4IgDBIEYVBiomY39QWJycAgOc6q+Cw5zgqTgbks1+lIuRLHROTnGlt77nMlz1dErh65Utbh5TYGNQBSZP9OBnDyUt4w3mbCK1MGSZNP8nPxNtNluU5HypU4JiI/19jac58reb4icvXIlbIOqUt97CVFUT0BbNVBE90K4H6IaKIhAJYKgpBzvmsOGjRIuBhuogia6PJIBE0UkatZ2lprP9c6pCiqQhCEQVp/u9TQ0g0ARgBIoCiqBsBjAIwAIAjCCgDvQTQEP0CElhZdyvEQoWkKidHmK+Y6HSlX4piI/Fxja899ruT5isj/P3I+xNCVsA4veWRwKeRiI4OIRCQiEfk5pa7VjzuW7VQUipPjrHhr7vCf1QhctsggIr88iaRNIhKRjpcrBTHUlkSMQUQkuVzNLxEDFJH/34UghsIjgysJuXa50UQRuYLkcjS/EAN0x7KdGL54O+5YthOHzrSC53956cuIRERPrhTEUFsSiQwiIsnlCGX1DNDPnUuNyIVJJIr7aULTFPp2jsZbc4dfsXMXMQa/cOnIzXk5QtlLbYAiyqvj5Erh0PmlypWAGGpLImmiX7B0dIrlcoSyet2XRgONulY/TjR6UNfq/0nPFElBaQvPCz9pbq8UDp32yk993ssll2u8EWjpL1guBVzt5/ak9bxNs4HGlNf2XJQHeqXA+a4kuRjv/kSjB8MXb1d9vnPhSHSPi7pUQ74o+aVFM5d6vG1BSyORwS9Y5CmWrBQHyiY7sWRCJtgg95O9CRLKdo+LQmK0+ZJvGHkudefCkXhr7nB0jjFLhgD46R7oLwHO93PLxXj3VwqHTntE73lPt/gUe+RKiR4uZ/QVqRn8goR47TzPgxMAThBQPm0w3v/6FPKzumPhlgO/CO8nXMJzqScaPR2ixH8JcL6OkPZEcxdjIEkaMdxrvZIQMeGi97wnm7xo9gbQt3M0AFwx0cPldGAixuAXIiR8fPajQ5g6rJdC8S8ryMaLHx9Got2MRWPT4bAacbrZh84xZnSytS8dciXw+nSUEv+pyutSPdeluG570woXM7c/BRFzuXnA9J633s3ifzZ+ibfmDgeAy4ZoC38uq+nyOTCRmsEVJjwv4KzbD1+AA0NRsJoYOKwm1LtZ3LFsJxaNTUfJ1krVYnnqzutBUZTCSKwsGowYqxGBIC9tIABtkmWFK5ayQie6OixwWJWb71LmNjvyNLpj9W4cr/cgysRAANCjkxW8AF2Fcqme61Jdt711kWCQx8lmL2pb/ah3s9hSUY3f/VffDvWC5QqO4wU8/m4lPqysvSynCmr9dvG4DDzzwSHsr27CzoUjAUBRC8lKcaB4RCr6dYlGlMlwSQkVL1W9TE8idBQXKeHWO85qRKM3cF4v5UK9GXn656ybxZw1FdJCKB2fgc4xFthMDGoavXBYjZphZNdYK6aWn8uzJ9rNqGv1Y1r5Xulaq6fnwB/kdTfVWbdf5SHNWVuBkvwB6BJrUSzI9vYHtMez6yhMdr2blTZVVooDD43uiwllu9vcZPVuFs9+dEiKsJq8ATz70SE8cUfGRXmJl6qfoj1pBZ4XcLjOpTT2k51IS7R3qCHQUr51rSz2Vzf9pGe+mLkja2nTnKE42eRFvZuVDIHc4ybeOFknP0fKVe+5Ns3OxaY5QyEIws8Kh74qC8jtKRaFwxMfeesAvrsAuOKFwhqJ9/rNiWZ4WE4yBIC4OOZvPoDj9R5wgrhgm7wBzSKe2UArlELxiFTM33xAca3j9Z42i1O+gLZiiTIxqiJWe5VQeyGeHVHIlo+xeESqtMG1nv3cWHlMHdYLJVsrcdfLu1GytRJTh/UCz/Ptvr/eWIh0RC64PUVdTWO/pgKN3sBFjUEuWgpu4ZYDKB6RKv1b/swXshcvdu5omkKXGAtsZgNKtlZKhoCkDOWQ6gtdJx0hes9V3ejFxLLP0OILqiL3S1nkvuqMwfkUE5nwM81ikelUs1exuMc5U1C8tkK1WJq8rOJFNXkvDBXQ6PXjTIsPi97+Bk3egK4y5ngBr0wZhC0V1Vg8LkPRC1BW6ITJQGNUepL0O60IIioUXYRfn2wqhqI0FQsZl3zzGQ30eZUQmctTzV7J2944OxeLxqbj2Y8OdfgGC98sJP8KaM+HlkLhBKiUwcItB8Bd5L77qUic8ymAC+0N4XkBHv+lL07qKTiH1SiNjzzzhToJHYFi0kKtyemjyd/6dYnu8DnSe4d6z0X2m1xf/Bw9M1ddmkg3NJszFAwFnHWzeP5f30tF2iUTMhWLQ0upJNrNONXkw5y159I7ZYVOJNrNiu8m2s1ggxxONHqkdJPXz2P+5gNItJsRazVqFo88LIcfal3oER+Fx++4HgIv4I05Q+EP8qg668af/u8b1Ln8WFHoBADUtbKIt5uxuXgo6t0sVuw4gv3VTaApCuXTBiPKxKDJG8C2yjMYc31XcIK4WC0mGqXjM6SIQp5fDd/ELl9Q9V25EpKnC5YXZKuK3ovHZVy0t03uo5die2XKIKyenoMpr+2RIqrzFeZ4QdBUBhdbW4uzGrGi0Ck5EslxVqwodCIupCT1nu18ufILTanVu1lUnXVf8uKkXsGWzL98jVxo+qejUExtdQCTv9W1okPnqK13qPVcZL8BSiP0c9C2XHUFZNI4Q4pEJC9MFkDJ1kpFkbZsslP6/1kpDjw9PgNFK/dK/y4ekYrURDuqGzxYuu0w9lc3ARAXUEn+ABSt3AtALEotuLmvQnmuLBoMi5FBXasf8XYzvGwQRobGU+8flApuywqyQQF49O1vUefySy+/we3HkVo3EuwmcIKA080+rP7sGB7/7+tR1+pXGKbF4zLw70NncNvAZIUyIigkcq/V08VD5mpb/UiMNuPHevGZ6lx+hRIiRctEu1maQw/L4bpuMWA5HjQFCAJw1sXidIsP1ybZMVXWN0DmZ9OcoejmsIa/ojZFXnswGmi4fEFMeW0PSsdnwBfgJUO3YscR1Ln8eHPuMFCgdI1FeC74ZJMYonfEWOVS1+rHI28dwDhnirTmtlRUK2oR4XUVhgZuf/HCi8Nt1WVONHpw//r9qnx4WaET/bvGdEjRX88olxU60cluAkNTSLCZFWO60Ca2i0Ultad+p6e8AX3whZ6cr8BPxuUNcDhS61LpkLfmDke8zYSaJg9ueHrHBc1VWxIpIMvEZGAwKj1J5am+NCkb3WItqiLtih1HsHhcBlbtqsLUYb1Q+sF3in+He7ukOFXT6MU18VGSkZmXl6bI4ZMCb7gXvmpXFe4bmYYHbkrDyWYf4qKMqHezSEuyo3hEKjxsEA1uoMHNIsjzmCxDHSyZkIkgx0uGADiX5nh9di7ufnm34vO56/Zh0dh0fFhZi5pGL6a8tgfv3D8c0RYjeJ5H3y7ReHFSFowGGgaawqlmL0wGRkoFkJwzMXQsx4MN8qApCn977xyCZM2MnA7xtrU2aun4DAzrHQ+72YDynYcxzpmCeJsJSyZmYsWOIwgEeWmzJEZbzutBMxSweFyG6r0yF1m/Y4McPqysxYeVtYrPH7uN0302rejyfHWZcCWWlmhHozcAThAwLy8Nb+8/gUVj05EUbUa0xQibmUa9m72oImX4vUelJ2H9zCEQABytOxe5vjJlEBJkUGcSRYQ7FVaT2gu/GF6fYJDHodrW8zoC5D5akRZw/l4ELYNzvnoHeS6eF+D2B1Hn8gM4l+6Lsxpx6EwrTjf7LnlUd9UZg3ibCX+6NR2T/v65QjHet34fyqcNRnKcFQGOlyZ+f3UTnvngEJbek4V7XhGVaV0rq4gQyDUWbjmARWPTMWdNBZLjrDjV5MWisemIt5mQGK3c1FoFXvL7+9bvk6KTp+68Hqs/O4b7Rqbhpe2isktNtAOgVL9/8I2vsH7mEJ3Fx7eZyyX/9rKcwtPQUjLrZw5RoC8euz0dXpaTjA0xTARBcuysR7GQs1IcmJeXJqWnLlQRaYXK8zcfwKrpOVj8/kGVcV5R6ITNfG6zyBWKnqdI0zRW7apSoIlW7arCE3dknHd8bcn58P1az0aQXCS6DP/N+ebm2Y8O4be/6aNCp7217wTuyO6OBzbsP69ybGuu9O79YWUtKk+1qsYentaIt5mwenoOzrT4VOnGcCjzTxWeF3Cy2asCZrSVYtEyPHWt6uK7/BryfZJoN2NeXhp6JdhgDtXy5E7AqPQkUBQlpYvJfGoZIVL0T7SbVU5KRzf8XXXGgKYpMDSlqRh9QR6Lx2XAxIi58/KdVZKnCUDy0vZXN6HBzSquQVJGaUl2lE8bjJROVkSZGDz30WEcrnXhubsHKpSBXkGTfB5vM6F0fAbi7SY8cms6nni3UqHsNhcP1fw9TVOaSkeAdi60SYYkSY6zgqIo8LzQJoT08XcrUTbZiTlrKlA8IhWN7gAWvf2NyjARw7h022EsL8jGvev2IdFuVqXLLhS6p+dlGWgK45wpqsJv8doKrJs5BHaTEQbDOazE+fK4v/uvvh3eZXu+vHc4tQjxlLs7rJIyaWssWnMzzpmC5//1vcKwle+swmO3XYe7wqLEcOUYDPKodfkR4HgwNIU1u6pQ9ukxzfel916iwjz88KiGpinYLQZMeU2N3iFjkY/DyNBIspsV7/J8Uu9mUdvq1xyfNxAEz1+Y0Tmfh0/2SaLdrErFkVreh5W1GJWehHl5faRUZPh8hhshgvCrafTimQ/OQZ67x1nRLdbaoZDTq84YAPpemt3EQBAExFqNeOnjH3DfyDTct36fIsdOAXD5g+gcY1Z4xw+P6YcH3/hK+u7zdw+E2x/ErBt6we3nsH73MSwryMbcdeL1PCzXZqEt1mrEgs0HUOfyY/3MISga3gu+AI8X7smC3WyA1Uhr/p6hKTw7MRO/23RuLKXjM+DyBVSexfJCJ17Y9r3028XjMvDnd77Bb3/TBwk2EzgBoCBSXvgCHE42+7BixxF8WFmLkvwBeGvucHjYIE43+zQ3SmqiDVkpDtS5/OgcY8Gbc4chEOTPq4j0hKK0DR1NUWJeVcM4c7yA060+dIm2SErkfMW4S8E7f75CrzxlosrrT3aiJH8AaJrWHYvemtZKZdIUNOfKwwZR1wo4LAYcqnWp6kuNniA2VdSo3pfevT2sMp2lFdUEdCJWNsghGOTx3ZlWVdG9X+foCzYIbJBDvZvVHN+RWjfcfu6CHJHzRXbEWCwam67plGyaMxSP3SaAoihFTep865+Rrfn91U1S1mHj7NwO7z24agrI8lCXoijwAo/DZ9xSgZTk62f9OhWOKCOsJhqHz7hVyJse8WIKJcjzqHexKN9ZhYVj+msWSJ+ZkAkvy6F3og3fnW7FlopqqYBoMlAw0DTuXXfO2CyZkIlX/3MUU4f1khAFD47qg96JNjS4A4pNsWRCJixGGvet36/Y6Kt2VWHuyGvh8onFaFJMfXhMP7z6n6OYP7ofXP6glC8OcsCZFp8CdZQcZ5XSVPIxkWv7Ajy6OSywGg0QBAHfnmxRRAbk+UvyB8BipJEYbUa02QCapsEGuTaLhuGeYJSJhtsvKk+e5/FDnVul3JKiTTAZGBSEUn9ajUNlhU50j7PA7edA08CBmhbJWybPfSHFONIhzvE8eF5EH5mNjKIweiFrUK/7+3SzT3MuSSFR7/dancWP3nadok5ErrVxdq5kkPXm6vlt3ytSG8lxVpRPG4z/evbfivclH/v5OmlXT8+B3WJQdMSTznqt5w1w/EUX80nhXqtG+Od3lKCM8727tmoGpFC8ZEIm7np5t+r3ZL7ay/za4Pbj0OlWRSRdOj4DfbtEt5tqBmi7gHxVGAO9rshVu6owf3RfWE0GBDix8Gky0GhwsxAEtIm8WVHoxPaDZ3BD3yQEOB7jV3ymuu+/fn8D6l2iV3Kq2Sd9h2zAVbvOpaE62UwwMBQsBhosJ4CmgEZ3AHPWVrRJQdEl1oomD6tS5k/deT3cLCcV5exmA1iOx9v7TyhI7TYXD8UT7x5UIKtW7DiCR29Lxx3LdiE5zooX7hmIJk8QqUk2NHkCUnRzDilihIflFeijJRMy8dT736HO5ce6mUMkYxheryHPsmnOUCTaTJoe6drPjmPX0XqsmzkET7xbKRlUXhA9rQS7GTYzA7c/iGnle3Xna/X0HKzYcQSFQ3sonoGsBb0u43B6hXW7j+GGvp3b1aV6ITBRnhd0USOfLhgJlz+oi3JRFZ8nOxFvMyH3yY9V19q5cCRafOK19OaKpPjk8vGDN+KmJZ9oIpq0DB1wDn1jNTE40+JXjT8t0Y7DdS48+9EhaS8kRZvRLdaKE81e3Fiqnot/zx+Ba+JtmvOsN+/y63eymbBixxFsqqgRr7dgJJId50+5XIwxJ6g2NsgpImPy97boQ061+OAP8iL03cUi3m5Cz3jbT4oMrno0kV5XZOn4DJx1sZi/+QuF8mGDPP5n45eK74cjb4rXVmDNjBxMfnUPFo1N1wwhzQYGNEXBQFPoHGOWMP6dbCaUfvCdAl2SHGfFa9MGgaEocLwAUBQ8LIdEu1m3vmBkaNS7/CpPpKbRi24OK6a8tkcqZiVEm1DvYnFHdndF4TnA8aocfun4DCTYTSib7ES3WAtoisKit79UKY6aRmWRkxjJAMfhr/84KEHkTjf7ULK1EovHZWDd7mNSvUGujP/8zjd49LbrVA19c9ftw4ZZuchL74z1u49JqTtSe3jtP0cVSuTNe4fCpdNc1eBmMWdEqiKKI2vh9Vm5ECAo6iWAthJ/aVI2Xtp+WBXqv3P/cHA8JFZZOZ3AheDEaZqC1WjQXEtkHkndSn5PX4BXXXvOGjE1oZfa6NvZKqX5tOYqvC6RHGcFxwu6dQs9tA8prp5u8ek+f1qiXVXoJvfQGr+BufCaAUnP/fn2AfCyHH5s8OCJdw8q4JtHal1o9QWQYDO1mYo7H6Kpc4wZnaLU/SSvTBkkQaAT7eY2+3OA88B0JztxTVzUJaGnuCqMAcnnhfcWpMRZcfcrn6uUzzodRE5akh1lk51YseOI4nMCP5V7iqXjMyBAQOdYMygKaPEFJY+BKMC6VrG7sHhEKvok2eBhedy1crfiGo/dng6XL6hbXzAxtJRrlsPzDAyF5QXZ4AUo6h5lhU78fYoTxxvEcXO8gIff/FoxB/M3H8DG2bkwMTTsZoMEX9UzSqRQSIzkorHpis3WyWbCkgmZEABMyu0JI0Nh4+xcqQ+BwHH/cEt/zesHeUEyJlEmGovGpqNPZzuefE+NICIesdZ81btZFaqL3ONEk1j0LpvslJRCnNWIWpcfbn8Qi8amS5EXQZ4RtBRwrvHw+W3fq8b0ypRB6BR1/g5onhfA0EBZoVPRJ1I6PgPzNuyX0plkvsg9vTo0IkGOVxnesslO8DwvwUnJ3ITPVWL0uZoYqS/F240SZ86FwlGJMXX7tY0OG+TQ6IUm2ufNe4dpNuol/oRmsy4xFpxo8iDeblLAN8l81rn8krPTXi4iPWgtQ1MwGRgYGWD/j81YMiETTd4A3tp3AiX5A5CaZIfVqJ/ui7UaVfMyZ03FJWNTvSqMgV5vwQodHDcvCJob5HCtS1JKDE1JkEkCPyUwUkeUCRzP4/GtlWK/AMvhoVBxmdxj4ZYDeOGegaApGi9tP4yHx/RX9QfM33xAyrtrYd9X7arCAzeloawwGy2+oMLbWF6Qjbgoo8rYzVlbgddn5yI1kcGT4wbAy2oX8DheQLTFAE7WkavXxStHJMm9ShJpkShoVHoSHh7THw1uFk2eAOJsRknBAgBDaxfFjTSFRLtZ6pe4NskOl5/TRBDNWVOBN+8dJilUEhldEx8lUgHovFtCATBnTQXKpw0Gy/E40+JTKCK5ImY5HksmZqLZG0Btqx+dokxSSk+L22bj7FxsLh6KAMeD4wUYGVqBqQ+HJpbkD0DPBBvOtPiw+P3vpDmSw5fn5aVJ99R6poOh1BxRTOEMomWTnegcbVYZjFemDIIjyoCNs3MRDI010WbCD2fdCoX3p1vTYTbQqihIC3aqN0Z530r4GgxwPPom2bFu5hDUhWohS7d9r8uy2lYah6YpmI0MXvy4Emum56C21Y8mb0B6n8A5hF97O3vlSCKC9jlS50ZmSiwcVhMOnmpROIIvTcrGut3H8dvfpKlSbfJ+CD3E4KU62+CqMAZ6vQXFOjjuFm9AgfyR565rGr1YtasKj952Hepa/dgwawjqXSzsFgMYmoI5dHav2UBLeGsSaYRHJonRFtz98m4sGpuugqqSMRKvu3znUaybOQS8IIDjAS8bxD05PWA1MYgyGTBn7T7Fs927bh/WTNdu9gpwPPxBsY5gMykROqQHQAAQZzPByIgUFku3HdaNgN7adwJlk51wWI0QAHSPs2LnwpEQALR4A6Ecvwn5Wd0VBcXS8RlYcHNf3PPK5wDECG55gRP3rlN6gm42iKfHZ2DB5gM40Rjqp5g1BP6ASV+JdI7Gm/cOhTfAo67Vjx9qXdhSUY3f/qaPBHMNV/Lk983eAOrdrColRhTxlopqcLygeBbiWOhFT74Aj017q3FHdncpEpMUr1WZRqpp9EppN3mUFQ5f7tPFrhuZyg1X5alWbJozFJP+rkRxzVlTIT0PMRikq/vWpTsVYzQwlDS+rBQHpg7rhcfD4M5adRCi6LXGSNIjemgfk4FBky8oAQOIVJ5q1axZnK8mEwjy+LCyFuOcKZp1EuLUtFfhskFOGwVW6ESQF1RO3n3r92H19BzQFCRuIWLE5JGA3rwY2wGtbY9cFcaAkFFpbdIesi5hsolafUGs/uyYAp/94sdiw9fhWhemDuuFu1/ejUS7GX+8pZ8KxpkYbUaUicHm4qHYtLcaADQjE9KZ67AadV+8h+WQmmTDgpv7g6Eo1cYYlZ6ERWOvk0JQ4mnXNHrB6XjBx856YGQozFlTgfWzhmB5oRP3hrzo8PrB4nEZ2LDnOP6af504lxQleYwMRcFspDBhULJiDp6dmAmjgcb9MqQTybPLvScPy6F/VzH11iM+ClYjA0eUEetn5UqbZMPnx5DdMx7xNhOeu3sgTAYKz901EAwNdI6xqPiXiBKhaQp1LlZVm3j+X99j1q9TpSiOFBPlaS1fgEOfJLvmnMbbTHh4TH/VsZzEsdCLnn5s8KAgt4dmrYHATbXWJ4myJjqTUZDbQ5XyIz0I8siUwJLJMxEDqeWQdIu1SE7LW3OHg6GB4/UexbM/+9EhPHrbuTUWYzFg/uYDulGQXFETODCJnkvHZ6BLqA5lNTG6qTFiKE41exVrhowpXFmH12QS7WacbvbBZmZgNYpnEhB4aFvGk7yvtjp7wxFvRobGvLw0dZS6VtxfWu9VZBAQwNC0RB8TzoOmNc5lBdkwXCI666vCGPC8WBjU2qSEvM0X4GA1GfDG3uO4O6cHZvyqN5q8ATwlC9Fn/Kq3guJ20dh0SQkCytQOy/Eo2VqJ5QXZ2H7wNBaNvU5kJ5XlnkmaifDUaL14QRDACwLOuvxIijZLvweABTf3hd1ilDqjw3Ogp5t9ul5w6YQM1DR6caTWjd1H6rB6eg4YmgIvCCgdn4Gn/yl6lcQbvnfdPjx310AEZHQXyXFWrJs5RDUHv9v0FUryB6i8oQ2zchHkeZxtZeEPcuhkM8EfFLClolpKXSwvyIYAhPiXWNyS0V2hAF+alI2Pvj2FWzO7ayKC5uX1QVzIuIbnW8mz8IIgIWWS40QI7KaKGiTHiZBds5FW0HyQsH7X0XrEWo1o1mGX7ZkQhSffO6h6jysKnWj1BfDS9sMoGt5LwU+0YscR8DwPXtDO3XeymTAqPQnFI1JVBmjO2gqsnp6DylOt2F/dhJKtlXh16iDUu1k8PKafgqMpwAm6NCxZKQ7sr24Cz/PwsDyiLQYJnvrY7enwB3hFd/nyguw2oyC5oib0Hqt2VaFoeC+xBvWqMqJauu171LWyKMkfIKXzzCHv12piNAEO4ZQV4U17WmcSpCXapca/Zz44hJL8AeiVYANDUyjZ+q2K2proDnnqSasHY2XRYPRKsGnOBaPTG1PvZpEUbQbLcfCwHNZMzwFFUXh9dq6UFtxf3YRVu6pQPm2wmFr1BkAB8LIccGFgqnbJVWEMzrr8ePzdSs0Ux+82fikV5nZ8V4uxA5MVikCuXJu8AXSJsUgvlmyGcG8rwW6ChxUX5wsfH8Z9I9NUCvvt/SdgZCismZGDM0dJVz4AACAASURBVC1+zB15LZZt/0FBX9HkYbFu948KBJBcYTW6A5i/Wa3wSvIHoJPNhHW7j6N4RCrWzxoiwto4HqeavEiMNoGhKGSlOJCaZEOUiVGlbx67PR1/eUfkfifPmRhtxtE6twLRUqfT3SnvPiXzE+B4tPoCMBtp/G7Tl4r5IMXYe9ftQ0n+ALj9Qc3i9n3r92HV9BxNRNCGWbnwsAE0+1kF/Yb8/STFiB6jfKwpnUTsfWK0GfUuVopo5PdcN3MIHsi7Fi9s+wF56Z21w3eGxj05PRBjMaB82mC4/EE0eQJo9QUwf/MBvDgpCwxNqxSbgaHQ5GWxenoOGtyspIjvvykNK3YcwYKb++umEZu9AZTkD0BKJyvqWv1o9QWl+hRR3J1jzDjd4scfb01HVdj7I9QnWyqqcdbFqggOfQFeVe8i70hO26KYB1kaw2igYTMx+MMt/cHxwLRydURFaiAkNfbUndfjeL0HBoaCUTZf5DfzNx/AG3OGKugc5E1hemcSvDl3GMwGGiX5A5BgN8FqMgAUYDbQeGpcBh67TVlr0Eo9vT47V4V4m1a+Vxe5ZTHRmui5Vbuq8Idb+oMXoOIYe3ZiJv72ngjLnjqslxTlEcelS+xPJ0xsS66K8wy8AU4RSm978EaU5A+QvF+iTMYPTsHZVhEjXzbZKRUtSydkYs2MHFzXLUZCWWSlONDJZsLb9w3HkomZ2HesHk3eAOJtJsRYjegZH4WyyU5MGdpT8mwBcfGs2lWFeb9JQzeHFUFOwPaDp2E3G/DYbdehb5dodImx4J39J5D/0i7cPrCbtBmyUhxYNDYdDE3BbjYqDBORmkYvesZHoZPNiMlDe+Cp9w+iusGLe17Zjbwln+DhN7/GAzelgeU4PDS6LzhekDqnye/nbz6ARncAxSNSpcglOc6K7063YtHb3+DhMf2QleIAcC6vKReS3gLOeWklWyvx4Kav0MkmQlzD5/jBUX1QNtmJJRMy0TM+CuU7q9DNYdV8Pj06kTMtPpxs8sPH8pJykN//rpd3Y/Kre0CHDCEZq5GhkRRjBkNT6BJrQaLdrLq2WHdwIz+rO7ZVnkHpeOWZEssKsrFmVxVMBrGR8L+e/Tce2LAfJgONp/95CDWNXjS6A7hXAyTgDfCwGA146v2DGL/iM5RsrcT9N6UhKdqEXUfrYaAp3XmubfWjaOVeNHkCaPEFVZDoFz4+jNMtfsxdtw8jSndg0dvf4KHRfaXnJ6moP92arklwmGDXrsv0TLDBbGBU81A6PkNKY/C8gDMtfty/YT9GPvMJmjzaBi2cHyulUxR2H6nDDU/vwIkmr+ZvTjR5cf/6/fjmRDN+bPBAEASsLBK5xdqq20x5bQ/e//oUeEE0TCNKd+DO5btwpsWPrrFWxUFKWnBgPY4vQEDZZKdqLpo9QfRJFIvgm4uHYtHYdInk8sn3DoINCipj97tNX+GFSVl4fXYuDp9uRvGIVGwuHorV03NwbZKtQ/mI5HJVRAYMTWFUehLGOVOQFG2GmaEVVLGAmGOsd7Eq+OczHxxCk4fFE+8exB9v6Y+usRZsmiPCIglRHVEGpCltVHoS/nz7dejfJRoCgKfuvB5LPvwe+6ubpOJbeNjtD3CKIyoJn0lXh/5xfK/PytX1zAQBeCFU5yC/IR6yP8gjLsqCNw/V4K6cHrqefTRtkLwYMhc1jWIB96k7r0fhq3uwpaIaL03KVqRySM0gOU55clTp+Aw0eQKac9zVYZW8ffK51uHgo9KT2gy9HVYjWE6A3QKsKHSirtWv8hIJb1LJ1kqUTxuM2hafqu7z9D/F/HHxiFQpD283M5i5WqwNxNmMUu2E4wVYTTTKPj2GPceasGhsOtKS7Dhc65Ly0Gtn5CC5U5QiTUjGQ4ri8ghp7rp92Dg7V+oj6BJjwerpORK9+aj0JPzxlnS0+oPY/tCNsBoZTdjsOGeKlE4j9wsnVOzmsELQOcfBoIPwspkY0DFm/M/rX0r5fBHcIKDVF4QvIDZJyZWpXl0snB/raJ0bt2Z2R6MnqPsbX4DDY7eno9EdwJkWHzwsh5RO4rtLksFi5b9hKEgQ7PCUG0F8kTPHaZrSrONwOulmX4CHx8+hJH8AokwMApx4VkeDm4XFyMBmYvBdaH2Oc6ZIxf2Hx2jDqU80evHqf47igbw+eGHb9yga3gsUBfACcLrFB4uR7jAyPyKXvAOZoqibATwPgAHwd0EQngr7eyyAtQCugWicnhEEobyta7a3A7ne5cOJJp8ixyzPiwNA+bTBbVIqWE0MvCwnFc70ujZX7DgisXjK0wEEjZSX3lnzt+tnDQHHCYqzCf54SzrqWv343aYvQx4XrTi/oHucFSebfKpCWI94K+5++fMQLp/BHct26dIOeFhOStmEP3efznYwNIWqs268te8E8tI7S6mwgcmxONXsg8NmAg1AANDkEVNkNE0hyPGgKAoBjsfIZz4BAGx/8EYpHA6/V0qnKNSHUnEkz71hVi7q3X4pbTMqPUnaHFowYYoCzAYGjW4WXR0W/PUf32LhmP7IW/KJak18Mn8EaIoSQ/RXtalEOF5Q3SPAcegSa8FZVwAvbPseU4b2xDXxUaBDz3qi0Yt3vjyJ+266FkfrxPMmBEBV35CfwytXzPLO3/8sHIlWbxCz1igb3mxmBr4Ar8hbl47PUKXVAGBz8VDN7viNs3Px4BtfSYgbPVqIzcVDUXXWrYItd46xoMUXlM7xAKBaX8sLsvHo298q0FCq74T4sUjNSJ6WLZ82GK/8+6iqcL5kQiZSOllxvN6jGldslBFv7zuBG/omKX7zypRB6BprxllXAE0eVnNOCPQ3Oc4Ks5GBL8DhSK1ber7iEalIibPCZjbgiXcrUdfKSrBlI0PDxAD/++Fh3D6wG7o6rIqOfFIb+bCyVnLK4m0mdI6xoGTrt6rPY61GnHX5Ub5TpIDR0idxUUZ0d7SvAe2y0VFQFMUA+B7AfwGoAbAXwD2CIFTKvvNHALGCICykKCoRwCEAXQRB0D0Tsb3GoLbFhzuX79JUQiRPuXp6Dm6SKQ3yYvp2iQbHC/ix3iMZC8LtEi4bZ+dKjWBahmX19Bz4AhxuWfofxe+yUhz4a/51Kp4iu8WAKBMDI0PBF4JIyhdE2WQn3tlfg+ye8YoDU/6SPwAHaprFrtwYC9Z9VoVJuT1xtM6tOvzlqTuvh5GhFSR7peMzEGMx4E//J3K3lBVmgxPOKTSilO8NU0YERXWyySflvR+5NV1CQP3r9zfgN//7b9W8bX9oBJ6UnX9AFMIjt/YHx4sFdJqi0MlmQtHKvUi0m/HgqD7oEmuBxUiDAiU1sG2pqMYDN6UhKcYMLyvyUB2tc6sODVk3cwhONnkRZzPh5uc+VY3p3/NHKKDIBHLbIz4KZgON1buqcFP/LhJvk8owQcCctfvadBxIz4oc607WVnKcFRtm5Uq1Jvlv9T5/4Z6B8LC8YizkpLfw766dMQSGUDOWwUBrksItK8hGrNWId/afwK2Z3dDgZuELcIi2GBScWHqGSL7HiIxKT8KCm/uDokTeoH5dxJ6RE41eBXILEA12izcgRbiklhbgODA0rWnES/IHIN5uwrtfnZBQaInRZthMDDwsB5c/iOpGr+47IbUaufHWQsctL8iGxUijaOU5Q/3atEHwB3hNwEadyy9FduHrZVlBNt796oSK4mR5QTZcfjHK0tMnjihjuziKLicdRQ6AHwRBOBoayOsA8gFUyr4jAIimKIoCYAfQACDYkYMgsDq51DR60a+LHZ8uGAleEGAIpZKIhZZ7MJuLhyrOD9aCD45KT0InmwndHBb4dfKKDW4WXWItqt/Oy0uTFhD57oNvfIXyaYNR7xILiuEGpqZRxInLN3tynBXl0wahwXUOI58cZ0V50WDNDuhnPjiEbg4r2CCH12fngg3yoCDynwRC0M6aRi9qW1nFvcc5UzRz3yX5AwBAMrCLx2Vg+8HTUtMQrZPeafawEi0HSWOU5A+QsP5rpufg+1oXLEZGgefWgsIuL8gGTVFiUT4sEnxr3wmMub4reiZEgaKAngk20NBG8ZC6BDm4x242KDY5gcrqUWcTNJVe/rpvl2iU5A9QGAJ5fWbxuAzdorHeeo6xmrDh8yOKNNWKHUewZEKmytg3e1mwQZFkL95mQq3Lj6XblHTX7351Anfl9MAd2cm4+xURSv30+Ax4WE7BZFu+swqP3JquOabeiTYFBfe8vD4wMhTW7z6G/85OQYzFBA/rw4NvfKXqojcbzhE5ymlbnpmQqVvLiDIxEnWMHDFGFP2jY69DlxhBkXKT74fiEamqtJoWOo4U0eWfnWj0qfaoPCXX7A1g/uh+qnNQ5q7bp3n41L3r9mHNjBzUtmiDNBrcrIi66iBk0aU2Bt0BVMv+XQNgSNh3XgTwDoCTAKIB3CUIgupwXIqiZgOYDQDXXHNNuwYRTn2cleLAwjH94AvyOHZWGcrN+nUq4mxGVDd4JdQFUcbkGuH43zm/7ompw3shwAkI8gIA/Zy21cSoUE3XxEdpvmwPyyHA8UhNtKHepa0YWn1BPHXn9VJYeqbFr0Lg1DR4NRdpSf4AGBkazd4ATjW7EGczSggiecpCbggB9VkMJIrqER8FKvRvAou7b2SaFBmMSk9S0QssL3Ti0f/7RvVc18RH4aFQHl8AYGJoJEabMC8vTTp8JjXRpnhPZAOtLMpRoVbmbz6AdTOHSGORRzOvTh2EGavOeXgvTsqCgaaw46ERQKgx6Kn3Dyrw7g1uFveOSAUb1M61E24nvfz12VY/esRH4ZFb+0tR1Ly8PjDQwIZZuXhh2+E2UUtan/9Y75HSkOTdZaU4kBhtxsqiHDCUmG9++p+ip/rcXQPBBjmJLkLOlTXRmYziEalocLNwRBklIyyvky0el4EtFdWYOqyXNIbwMR2tc+OBvD74S/4AuP0cTjd7sXTb9/jtb/ogLdEOAIgy0VgXSpPK0VTz8vponiPe3WEFG+SlZshwY0qMsPw3/btE4w+39Mfh0NGSdS4/VhYNxiO3piPA8RLCLJwKnbxPrbMZwj8L3yfke+ldo/HxgzeCCaVztL4T5LXXER3iKNPTJ0kxFnSUXGpjoJXMCs9LjQbwJYCbAKQC+IiiqE8FQWhR/EgQXgbwMiCmido1CEqQFLAWwRk5IpF4dH977yDm5aXhmYmZONUk5oAn5V6jOPDGbjbg9dm5MNCAy88p8pej0pNUHcyECnqcMwUrdhyRlEonmwl1rX7Nlx1nM4KhxRSIV2dBRFsMaHCzUvF14+xc1aLSW6Q9E2xY+9m5Q0vkHcE1jV50i7WIXD92s2LjySMjrTww8bLGOVMUSCqiaFaHMNXHzroR5DiJK0b+XKeavJJRIjQgz07MRJ/O9vMeN2qgxd4RQsHwyr+PYlNFDZo8AWnMxSNSYWRomA0MvIGgBOntHGNGqz+Io2F5cgLnlacKxCI/J4ETiEe971g9KIpCydZKTWKyJRMyEW1hcLzegygTAxNDY8HN/fD+gVPYWFGDZycOxNyR14KiIDG1Sn0YhU5QlIDlBdmK9EmC3Yx/fHkCQ69NkPLT5N1MCSvMk/cfbzfBYqTxl38cwsIx/fH2fcMRZWLA8SK6iRxdWj5tsGZTFfF6F245gC3FQ1WNY/IUyTMTROqOeJsJf7ilPzx+DieaxXdlMlCAAIUhmDqsF5Zu+x7z8tJU54jLYdoklVK+s0qifpcXpclvJsmcAALtDk+7lo7PQDeHOnJPjrOqlNao9CTE2814a+4w2M0GqU9Jay00yph+yWmK4dcPctqFaX+AQ3rXaAUlB5mfVbuq8Ph/X9+28muHXOqawVAAfxYEYXTo338AAEEQnpR9510ATwmC8Gno3x8DeFgQhD16121vzeBEowd/+ce3GOdMQZ8kO57UyNsRfvO/5l+HFl9Q+tuo9CT8YUx/gALsZgNqW5SHza+enoPjsnoCkVHpSZg/uh8a3Cw6x1jwt/cq8du8Piqe+FHpSXhodF/Uu1hVPcBhNeIv//gWc0deC6uRhpFhFBtmxq96Y0tFDWbf2FvKxZdNdqryoXrF8dXTc8ALAo7UuaUawprpORi55BOMSk/SzJ3+7b3vkBhtkv4WnhMnufXeiTbQFIV5G/YrUFuAmI83GiiQpRd+VgMp7te5/FLDF2kKk3Pxy59FXoQNjwBITvaunB5YseOIgsKbKNg1u45hU0UNyqcNBgDN97ng5v6qIvfG2blo8AQU9RP5/bXmxGykcaTWpVJENrMBvCDAH+AVaZ2XJmWDpoCTzb7QOQXp4AUR2SKPbJcVZKNLrAUbP/8R2T07gQ1q55rJO1tZlIMoEy1RpcuVJYE/vr3/BG4f2A3JnaIwQoNOmryPjx+8EW5/EI4oE866/Kht9Svy/9sevFGBFltWkI3H3v4WidEmLLi5H6obRE/bw3KIsxmxbPsPGOdMQVqSXTJmbYE84u0mieqcACOIU6f1m/JpgxXpGvL5G3OG4qybVdXDEqLNKP3nOY6tB25KU9UGDp9uhrNXguK38sIxWQvhqc1nJ2aiR4INtS1+FMv4tEh96mSTV4F2I+t5RL/OSE20tys6uJw1g70A0iiK6gXgBIC7AUwK+86PAPIAfEpRVGcAfQEc7chBWE0Miob3wvzNB7BkQqZmnve+9ftCyCFGOp6RpF+OhVAB4QuL5O20PO8PK2sx41e98eAbX4kFv5weWLXrGIqG90LlqVbpxd5/U1qoZkFjzfQcCAAMDIXHt1Zixq96Y5wzBcu2/xC6lox9stCJd76swaaKGoy5vqtuCotEGOGnny0ryNbMmRIKi0Vjr1MUKWsaxQW5uXgo3CwHf4DDhlm5oCAolF54lBCO2kqOE7u+n/3wsHSuwLDe8VhZlANj6NR5i4HG/94lonlcviAeyLsW9wy5BrWtfnA64bTDapTm5Yl3lZxChAZ77WdVuD8vDZPCnuvetRVYPysXKXFWXJtkV+XkCRz46X8eRNHwXujT2Y7n7h4Il18sbfkDnAIyGt6It7+6CUUr90rInk8XjFRhy8lxlAFeUFBVJ9rFTuxeCTbYvAE4rCY0eYKaBHqEcXfJvw4jK8UhdZmHz1VaiPxt+8HT6Bpn0+VgImm+l7YfxvzR/TSpP0iUeLzeg6KVeyUyQkBE3xCj+WO9R/VOFo1NR4zFgLpWv6KeVTo+A0XDe8HI0KApSoJrJsVoM86SOsGa6TkYc31X2C0GvPNlDZ67eyAEaKdl9HpV/ByPOKtBumeTNyA5JiuLcjDjV70lIEP4nIUbmJrGc011xBjsr27C0/88hNdn5YILeUMBjsedy3Yh0W7GsxMHwmpipPcbbgDJ3K2flYsXtx3G/Tddi46SS2oMBEEIUhR1P4APIEJLXxME4VuKoopDf18BoATASoqivoaYVlooCMLZjhxHjNmIxGgznpmQqSgOyqWmUSx2AcCw3vEq75HANMN/V+9mERtSROFehoflUDo+Aw1uv5RiOVzrEtvgE20QBAEWIw1eAOxmo8gQSVNSIYkonj+M6a+AZNY0ilQEK4tycPeQnrAaabxwTxYeCHnhq3ZVYfX0HIlR8y/viPX6DbNycdblR4zViMUhQ0CuR2oIFiMjUTaEK8QFN/fFWRerQpyQAqFW5ycpLMuLygIEzPtNmsTvlJ/VXcrxa0Uk8khh3cwhmnOdFC0yfTqijIrIi4wjyAu4oW9n1LZoH9EpCALGDUrGjw0i9bP8HsUjUqVT3rwsh8mv7pHSjeGdpc98cEgXG985xoJ35/0KFAUF9w8ATB3WS4p4SCppS0WNOoopyMbSbd9rKm9SMCXvo7rBqzmOMy0++AI8buzXGTRFaTL3pibaUDS8F17afhhTh/WSlNyo9CQsmZiJVl8QMRYDXt9zXHo/WSkOzB15rSL99efb0+GIEmtwBG1HjEm3WAscUSaV0zF/8wGsmZEDmhILzWWfHkNWigNL78lCcpyarp2sVdKA9+68X+HWzO4o+PvnumypevQfDCV26rMcj6XvK3uRyNkhb80dhppGLyY6kzHrht5SOtLI0JprK7xJrM7lR4AX+xKsJkbqL6pp9KLBw6Jk0znjrJfiDQR5FOReA4tRn0OpvXLJO5AFQXhPEIQ+giCkCoLwROizFSFDAEEQTgqCMEoQhOsFQRggCMLajh5DozeAN/b+iCgTAwEC4u0i371ckuPEDtuCv3+O+266VjM/ajcbVL/bUlGNa0LNLuRvZNP2TrTh6X8ewn3r96N4RCqAc16iiaFAgUJtCwuPnxM5iHhB4s7/x/3DYQvxuOgd6F3v8mPyq5/jWL0HdosBa2bkYHPxUMwf3Q9PvX8QdyzbhTlrKkRv1SUydwY50RvRUpg9E6LA8QLibSYwNCU9z0RnMpZMzESXWIvm4TOP3CpuOD3kDKF7IN7miSZRGdU0eiVFu2hsOjbOzsX80f1UaI75m8UO5UVjxWJfWaFTNdenW3z4pkbcuJuLh6JsslPRZWxiKCzcckC3k/donRtVZz147T9H0TnGjGUF2dL34m0mjHOmhOg/DkjjDvfuF245gKfHZ6BLjAVrZwzBqPQk6fpin0kVmjwB3P3ybtz18m6UbK3EQ6P74sFRfTQb42bd0Fv1+b3r9mGcM0U1xyQyoikKfxqbjp0Pj8S1STasCJurFydlhQ4r+gYjn/kEBX//HAtuPteRTL5X3eCF3WxA0fBz6VQSIU15bQ/yX9qJya/twe1ZyfiiqgHFI1LxzMRMxFiM2LDnOO56eTcWvS0CA1x+Dg+/+bXimef8uid4AbrIO2IIsnvGA0CoWZLDq1MHYcHN5zrKF739DYwMjVHpSVKUYmJoaQ2RSDl8vfgDnGpulhVko2Trt7hpySfSOOVryMNyyEpxiOcM/LonCof2QNHKvbhpyScoWrkXFAXNtdXJZlLcp3R8Bk43+zBnbQV4QRm5hO8h8kzh1/yxwQMPy6Ed5/ycV64KOgo2yCG7ZzzmrtsXWoCcYrMTr27FjiOoadTn2/EFOJXSnzqsF5o8YihJFNqisel49O1vcbrZJxU15eiGUelJaHQHUPjq58h/aSeKVu5FgzsAXhAQ5ETiNouREXO+IS9da0EQ5ESC3YSi8r3geGD8is+wYLN45mv48y3ddhhdYy34sd6jeT06hMkn2P7S8RkYlZ6EgtwemPLaHl2IGwCsmZ4jIWfCr1vd4JUUwaxf90Z3hwXmUIdyt1gLpg7rJW1uPRK4rg4rtlRU40yLH8+HIJCkRX/NZ8dRvrMKI/p3xl0v75YoHR4a3Rej0pNQOj4D3oBIM6ylHBaPy8D7X58CG+Sx8Ob+YGga7351QrpHl1gL4m0mhZeWpHNITrM3gPyXdqLw1c/x27w++M+CEVg/K1fCvWs5GV1i20e7oXUKmYflsLzQibWfVcHI0Ghwsbjnlc+x6P++QUn+AHwyfwQWjRUPStKiH5mXl6ZaK/eu24cusecoT7QivzlrKnBrZjeUbK1E3pJPMOW1PZg6rBeyUhyip+sOaBIGTh7WC/et34cmj7Zxrmv1o+zTY4i3mZCV4kD/rtFw+zlF8xW53v9s/BJ/GpuOztFmrJ05BBajSJNBUG2Ehmb7QzdKNaGaJi/MBgprZwzBxtm5WFmUIzEIyMf5dGgPLJmQiTibEfPy0vDU+wcxeWgvldPyxLuVmo6KgRFTXRtn56IkfwCsJkaiKCH7gEi48l+x44hK55D3Q6hMOkquCjoKQj5V0+hFgBMwc1UFhvWOx5rpOTCEGrpc/qCU49QL8+NsRiREm/H67FycbvZJB5VYjQzqXH7FmbHJcVYkRJuxYdYQGBkajihxUde5/JppH3J61jtf1uC+kWkKCN+SCZl4cVKWAslCUhIktK1p9MJiFBdW+GE7hNK4zuUHJwhYuu2wJrNmk0fsJxjWOx7FI1LRzWHFo7ddh7/+41vUNHp16ZkDnIBGt9gjGM6SuqwgG44oI/71+xtwutkHo4HGPa98jkS7GWWF2YixmqTvE69LKzdd1+pXYLTluPPn7hqIelnRj8wpyeOSZy/JH4Cl2w5LPDYMTcFipHGi0Yc5I1LxY70HZZ8cwZjru2JiTg+cavJi095q3DsyFQnRZgRDzJ91razkiYfPhS/ASfefs7YCT915PR5+82vdNKNcIYRfSw9CGn4K2YpCJ2KsBjS6WZR9egyTh/WS5rSmUTwboXzaYJRsrVTRJJMx9O1ix/YHb5S628nn8t4QvchP3g8RnrbSe2aOF5BoN8PAUCq01YpCJ1bvEhFuCaF0HACpdqJ9PeD+DfsV6+7p8ddjweavJUZXUtchXb4URcPIUOhkM8LIUJrRcrM3gHl5fbD94BlUN3oxLy8NM37VW3HoEyCmUcc5UxBnM+L1WbkI8GLvkgCR6r1vFzt8AZHymoKABTf3RfnOKhgYSoHC2lJRLXVlj3OmoEuMBfF2k0R9UtfqVxzbSajeO0KuCmMQZzXCE9pAvCBIGPWzLhZmI63IT780KRv7j9er+HZempSFE41icww57P2h0X3x8Jtfa8IHF4/LwOL3D2LWr3sjwPFo8rBi0dEXBA91USvRLnbvFg7tpcqhEi4g8ag8W6jj1o95eWnoZDPidIsv5DkIEo6fbIDS0KEwdS6/RCJW5/JLxoLkXRPtJlSeasVdzmTc2C9JBUesa2U1i9NlhU4AglT0Iqd09YiPElknGQpsUIDdbECvBHHOF41Nx7bKM+BCcEJiCLRw7Kt2VWHBzf1gMYp8L1rcPvF2E8xGbaVDjLzDakQ3hxV/vj1d6p4lndSE3I0oETnH1AN5fRSUy8sLsuFmOTz5vpqqellBNtz+oOKd9oi3YcmETHhYDl01Gg7Je3t2YiZe+fSoAipKUYJqXS0ryEaA47Fu5hA0eQLwsEHwggAKFKItRmx/6EbQlHp9Ld12GMsLsnHWpXZ0SKSqhSiqa/VLa0rPGah3K8kCahq9Ax8dYQAAIABJREFUSAqdZ6CHkTfQFOblpeH+9ftVZ1zE242YO/Ja3DsyFYCAHd+dwdjM7tiw5zjmj+6nWTc4K4vmSfpyw6xcPHtXJv723kE8kNcHW7+sUQEcnr97IDrZTLqcQ/E2E47Ve3CnMxk1jV7cHdqb//r9jdL3L4RmI/zfpeMz8NDovnj2w+/R5GWxdsYQCBAProqxMpiX10cFEiAFffn4jB2YJ7rk3ESXQtoLLa1r9WP3kVr06+aAX8bpogdVWzdzCN7ZfwK5qQno6rDAF+BBUZCKrmWTnaqOYBG9kYkmD6vwauWQRA/LoZvDApuJURxHKYebLZmQqUl1sbl4KAwMhUCQV6CClhc6QQOIsRrAcgICHA+72YBmbwBWI4N6FwteEKTCXU5PB8YOTFbA3whv0q6j9ZpUB3KYLC8IoCgKXWMtcPmCMBtpVIc1tZF5XD8rF49v/RZ1rawKTresIBv+AI8EuwmTX9ujC1Ht09mOejfbJrcPOU92kgZFw5rpOSp64De+qEFeemf0SbJrciURr1YO05XzxiRGm3Fj6Q7Ng2I8LIe7Xt6tCSEkXbvEayfIG5HojoGHDWK6jN5gRaETXWPNcPk5Bcb8t7/pg71HzyKrRyeJdlseja0odOIfX9ag7NNjiuci/FZRJkZ1JkX4oUnkc5c/iHibEd4ADwNNodmrRDKRTmy5V01+e7TOjZ4JIm9TeK/EsboWDEiOk3iriGhRsxAH7Ya+neENcDDQFBrcrKp3Q372CAD86/c34I29P2JSbk9QEAkr//KPb1VjXVmUg6f/qYaby4ELKwqd8IbgqvurmzDRmSyh4dqiHCGNf/Py0pDSySrBuEVIbX8AIrQ72WFFS4jq/HwUJuS/ZZOd6JsUDUM7Tj67nNDSK0LYIIeuDhvcvqAUSgL6lfq6Vj9yUxOQGGOCL8CLx9MJwO9H9ZE85GcmKsPt/dVNEtqACCm4EaQMWWB2s5LOIDXRjuoGDxLtZl2O+AS7GadbfGpu+bUVeCaETAn32M1GGhPKlIRc+6ubUPSrXlhZJKbIgpyAlz85gk0VNQDU1B3kGeQe+/ICJ7YfPI289K6455XduqkHXhCwcEx/8LwgcQoRD7DexcJuNuD3m75C6fgMBRJD7mmFbwx5GqJkayVenJQFly8Ihoaqu3lZQTaefP+g4re/2/QV1s4YgsJXP9cdN6nvyM+rkHt+pHFof3WT6pAcu9mAsslO6Z0O6x0vEfzVNHoxoHsMVk/PgTfAIcgpj85cXpCtgOIWhw6vIegcAKhrFQ/t2Tg7F94Ah0OnXSroYfHaCqybOQRV9R5JAa8sGgyLkQFNiafVrZ0hHqFqZGhd2osGN4sHNuyXqDzuyO6O8p1VilPi3v3qJKYOU8KlyTsJP/f3gZvScLLZhxe2fY/HbkuHP6j2xrWoWV7afhjz8vpIc/X67FxV3YAw0crfh8VI47aByYqeE/k4iMNGUyKgwmE1Yf2sXASCPH5s8Cgg0aQhteS/B8BsoHD0rAeffFcrpW/01pFW1EAaGOV6YUWhE+U7q9pMx5HP+3WJRvm0wYi1GtplCM4nV4UxsJoYdHNY4A0oFZ0exxChK64Pa4ZaVpCNP9+ejvyXduFUkxq2Fx4S60EttxQPBUVBMxS0mxlVT0Dp+AwEeV63aJlgN0nwNPIZOfg+vCNyS0U1Tjf7cabVj7QkO47UuXC41gVAVMIGhlbk7LWe4d51FQr4qV76oKrOjaKVe/H2fcNVZ8SOSk/CI7em49Hb0uH2B9E97lweXH5PvY3Rr0s0Ns3JRXWDV6LfGJWehHUzh6DBzcLtDyLeZtLMA5NeBb1xk+5V8ncyHmLMEuwmVYd56fgMJNhF54EYLy2Y7IpCJxxRBpgNRkXznDivYq/LQ6P7SpEPQ1OKk8fI3041+2BkKPRKsGkez0lqLA+P6Y9mr9jB/vQ/v5O8XwKNNTK0bo2MINuMDI3789LweIhdU16vWTQ2XUo59usSDTbIw2Sg8cS7lQqeI+L4EE+50RPE0m3f48VJWWh0B6SGM3lNgERe4REcBe3egS4xoY75kKGqa/XjgQ3K8x3IYT6EJHDVrirwgrjv87O64/GtItOtvOtZOhgp2own3z+Ih8f0x5aKahQN7wWaptCowyDQ5A1o7p8H31BzHZF+hLpWVkIfaV2PFJJrGr2gKCsS7EKH0VhfsDGgKOoLAOUA1guC0Nghd/+ZJMgLEARIKBoyydsqzyi8SbJ5i1bu1fRISR4SAFZ/dkw6O5hs9DibEc/fPRC/fV1cgFo8J4l2M+pcrOLsBHL9hVsOYM30HJxu8Wk2vei1shtobXxzkBdU7KLLC53o5jCj0RNAXasfsVYjlt4zEG5/EP6gIKVaiHFyRGkrYzn8VKuWIMeex1qNCjoDEm3IPbayyU5smJWLMy0+MRUTwr7rKeyjdW70jI9SIGPIWb4ri3LABnlpk4cbQ7J3tMa9otCJL6rENpctFdUiDDHII9FuxsNj+kn3I4aHghg1nmr2qnihtM4SIB5mzwRtPqooE6M4b+FoyKDK88bz8tIQ4HgEOOC+9UqvlxzPWe9mEW0xwETTSIy24HSzD/NH90PpB9+hplE8spWkJPSOXOWFc0yk8tqRvF6TFG2W6lMbZuWiaOVeLC/I1qQMibGI6mZeXhqWbvses29IRazViEBQgD8osqGSs0fqWlnJeQiP4PTWhCPKqKjzkeM55d+TOxgLt5B+BijOtZ4ytCeS46wY1jteRZ+9eJyITBvnTMH8zQfwzIRMdArt+7JPjijYVQ9UN+D65E667zn8s+Q4Kx4a3RelH3yneUbzql1VKB2fgUYPiw17jqNoeC84ooxIsHcMP1F7IoO7ARQB2CszDB8Kv4CiQyAoon7kKJpEuxl3ZHeXmBoJtzjJl+t5pLwg4JP5I8DxAv596AzWzRwCjhdwssmL9bt/xKTca6Rj9RxRJhUyZl5eGoo1Dr8m1+dCofs9r3yueg6W41VondLxGTAbtYnxjDSlQti8sO17/Davj6rjU+uIyYVbDuD12coDdEj+MzHaDAjAhllDULK1UjpT9ppQC/0D68UGuLLJ4gEzcjK+cG8p0W5GizegaOAixqStw8sfuVX7YBC3P4gAx4tcQmGe+bKCbAkvLtYAjNgwKxcNbpECW+TD6YOPfvdrCW1CUxT+kn+dQrETw7NhVi54npfou+XecLdY7ZPookyMdP61lvdX0yh2Ca+enoMVO45IYzUbaMwf3Q9RJga+IK86+lM8Z3oI5o68Fs3eAGxmA9z+AGasUkafBA1V0yji8B8a3Vfq9SBedasvoFncJdxVZLydbCaUTxuMa+JFJthEuxmOKCPOhk6zIwfemA0iou6NOUPRPc4ivRcSociNzvJCJ3yyczbClT+BW4YjkMI7z0mkJafQlkd+iXYzDDSNIC+ifIjheOfLk1g7YwhAAXUt52jem7wBrNpVhfmj+0nzZzMxONHoQ+9EGx65NV1VG3H7gyifNlhFHU9OApSPK9ZqxPP/ElFEUSYG5dMGgxcERJkMaPKwGOdMUTiGpR98h0dvu06lJ36qXLAxEAThBwCPUBS1CMBYAK8B4CmKeg3A84IgNHTYqDpYTAYG/iCnQNHIQ08S9m4uHiotprY8UuKpLZmQiSfercQ9OT1gMtC4fWA3aQM9NLqvQmm/OCkLvgCPrrEWRe+ASoEzNBLs2kyXdrMB5AxXedTwx1v6qzZH6fgMUBqoknHOFNXxhvM3H8DKosGaissf5LFqeg5+rPfg/a9Pqc5jXl6Qjcduuw4eNoijZz1Y/P5BzB/dTyKf6xZrgd1sgABIZHdyQ5uV4sDT4zNUbfzyzuVVu6qwYVYuTjaJioGkUPTSGyLf/j48d9dA1TGQhC44vLhL+kyI1ysqK2UxV8vL5AUx759oN+Mv+dcpqMPl3dny8TE0JaF7tLjvk+OsONkkpr9enJSl4ioqK3QCGu820W5GkyeggvbKWV1JvYWsbwJDJsXxTjbx8KQAJ6hSe+R9i0yoJiwam45mr7I2sGRCJvwhTiQtRV86PkNB6kgiFIUSD6U45cqfeMbE8+4cY8HKIpHinfAZ6TVSkjUin2Mt0jtSG8nP6o7CVz/XHP/i/0fel4dXVd1rv3ufeSITCVMiYxiCJCRHQhwqUz8UwXILAYUEJQwBQbAVQVuLVbntBSLaKmOtMoZRroooasugVbRgQFDCPJkwZR7OyZn3+v5YZy32Pntv1HvT9t7vW8/DAyRn2MPaa/2GdxibyQEZM37SBUKUwKeVPb229wweH5quCrycFiNMRoFvEsylTQB0MioJDy7/XHFujb4QHr2rK1qpQgTgR5LOBEHIBLAMQAmAnQDyATQB2Nd6h9T6I8lhhkkUsLIgh/MBajWaZnJ2qhY5qSQ/k7seJTst0UipN7ok2bH+4EVOHtKKfH3BCJ7acQyDSg5g0e5yiIKA5ROzFZ+/KhrdrNx/TkWKW1mQgxX7zqGynuLGH/rTl5xdLBGiIr29feQKSLRMsmaSG9uK87BmkhtddOSymb2hfKQmRGWRl32Che9+i9lDe6gf3NIjOHPDg5agxGWHJUL14hnLdNKbhzA0+hkL7u/FN0LWXNMjmnVLduCDuffgmRF9cKWB1lrZOQO0jBNL8mGaS8lOCxJ15Igjktp39umdxzlLXK+8w4hZ8uvD+iZaOvhydrZ8DsXbTfj3n1PpjE1Tc7Ev6snNFD5L8jM54azeG1KRxGZsKuOS6vKh1XydVXoEL4/PwqapudgyfSCWjctC344uJDnMWD8ll5OwFu0uh81EjZTeOvydqrQnv99/eLg/Zg9Jx7kqr4qRPm/HMVTU+fg10TKzl3t3y5v0bJ4uHJUBUcbmPVrRgHePXsGcoelYtLsc+au/wITXv0RLMILFe06haN1h+IKS5vy90RTA5ul52P/UIGyZngdzFIo5d1i65rEVD7r57OqxzB1mI45cqsXEvC6q8/++eTT/reNwWU0IRagYImNR13uDCEUk1fV+eudxxNvN/PnNTotHagKF8z698zhasy7zY3oGZQAaALwBqirKdIf/LgjC3a13SK0/xKhMbqLDhPVTcgFCYDUZVCWcnWUVvDHINH5Kpw0EQMkdT24/xn2MtWSbHRbq2RtbYtKaVIw78Mr4/mgfZ0UwLIEQghdH3x6lmQtYPiEbcXYTbjQF8NuofaCWxr0oUMy23WyARAg6xFkxa2gPGESoegZrCt2a0aogQLfuz45Zj5ltNxuiJQoqBsccph6R6e2w1zJfgTcn3wFRENHQoq/tdKHayyGjyU6L6vjmDusJV1RULN5ugstqQhurAfPv6w2DKPCegVZkrnUeDEWkp2nfOUkZZTJZAUAtI8De09ASUpRfVh84j4MXarF4TD/M2FiG9VNy8dT2Y5g5uDueGdGbZ3vPjOgNQB/x5gmEVVwYPV8MQRTQKYFi+985cgV3dE1UZXeeQBhtbDSDY17OLz+kXcokAPc50Pp9WiLd6PWuCcFNXaAGXwjDM1JUEfGaQreCaDnGnaq50TF/8YgUUfXwlozNxH+WVWpmsy6rUfPYzIabc0O3VAyCcQM66z4P3zePIKjFDV//2wX86gHtsueNJj93vyvJp97gL+wq55lpa40ftBkIgiAC2EkI+b3W7wkhY1rtiP4BIxyW4AlIqPUE0S7OgurmIB5dqyY3Tb2nGwgh2DiV6u2bRAGPR3WFzAaRlz60EAKsGbWuaABizW30JlXnJDvqW0KaqeqIfh1wW5IdN5oCIITwaDi2hj48IwVWk4hfbqdp+a8fuKnto6V4OCMKV5RDAZeMzURTtB66YUoumv1hJDrMKvnpWxmaV9ZTKCKz7kt2WlTwW3YMdd4ggmFJ0YyNReewZujMwd1RWU8jTTlRLsVl4aJ5rJyx6sA5TUtBALyOu7rQrVuiY6WTJB00h9koYuPUXEQkghpPEG2dZtR7Q9hWnKeLALne5Fc5bm0vq+QyD9/Vtmiy11ldmyHUYklW/lAEbx+5gg1TcrmsuZ4vxunrzZyAOCKzA3Yc/k7R23ht31ksuL8PAmEqnMg2UEHHpIl93qap2qKBNR7a/NWDSVui1/FSDS09ypu38nn60rgsLByVgYwOLpWGD3tdWqIdf3i4PwDgzPU67tjHfCyGZbTTzGZje2Hs2ETx5jnrlYrZ82ExapMI2fuSdYyNLsaAApj3h14fiZH6WDC1eEw/zrExiK0HLf1BnxR1Hru/1b71nzyqPQGEIhJsZhGSBFXq9vTO43hmRB+EIhL8IQlnbnjQ7AshLBHMHZaOveU3kOAwcY0QvcVdFAQEQhKWfnhSUWJiD7R8pCbY4A9JmmnkzMHdseXQZZyr8sAoCugYb8MXvxqCv/zyXqSnOHkNnYnSsYhp5uDuHJIK6EeVzf6woqS0/uBFOC1GjHWnYd72Yxi94nOEI5LKdGZnWYVK3IvV2lMTbHBajYoUW08DyWkxqlBAy/edxdrJA7jeUDAsYcbg7jAbRS74xnD983Ycw5kqj6JE8/TO45rS5LNKj2D+fb25LkyS04x/j8IK5eexptCNnikOKqVtFDRFzF587wSGvPQJJq89TFU5jSJe/9t5NPiorpTetZFf+z4dXNj/1CCYDCI2Tc3Fnm+uqUpdr0TNllITKEJtVUGOSpzNajLg5zmdEIpIaB9nRfs2VliMAlbdQnNr/lvHUeMJ4oHMTvyzFu0ux6N3dUUgHMH8Hcdw9oYHv3qgD/62YAgEgTKjYz9vb/kN3vfaMCVXIchXkp8JQgie3nkcLqsRG6bkcuHA4RkpWFWQg6sNfjS0hJCWaMfcn/aA2Uibt7HzNMVlwZFLtWj0hXGh2qs5lyRCMKjkAAr+/Hd0aevCi++d4MJxE/NuQ+/2Liwbl6UQLqTPKjQ1qgDCf66lC7RiYjbMBmrMtGj3CdVnrJiYg45xViwafTs8/rDq3spLzfKyUpLDzAEu3zeHmEzJyoIcCMK/Ro7iL4IgPAVgGwAv++H/5MYxG8GIBAIgzmbWVUkkgAKv/uzIjKiFJTD1J114k2drMYWWau3gRlHgzdnq5iAvD7DUNLZZ6AmENY/FF4pom6wLwOyhPWA0ABs+v4jBvdvBbLwJK9VTPIw9zlgIXkl+Ji+BsdfUeIKqaH3OsJ547+tKVdmj2hOgpuExKfbiPWqI3KqCHAQ1PHw/Lq9C8b3dYTQIqG4OKBqmq2Kie8Y2nTssXbE530o7Z94OSm6rrKOAAfn9ibeb4Q2EcLUxpMi4WJYUbzdh/8nrGOtOw9R7uqHBF8LyfWfx+NB0xX1i72n0heC0GFHykZIROzwjBQ0y16vUBCqH4JLp59NmqBkrCrLxzZUmvLCrHPOG91QhveZsOYpFo2/HfX/4G1+EjKIITyCMl8ZloUOcFaeuNys8livrKSdl6YenFJkBQxI9/7O+qnlhNxu4vMjZKg/ePXpFJastJ3KxEley0wKDKCpIdasL3TAZgMdKv1Y8B1RypJfK9+Jqg4/Ls2iVCeVlOhbxM6z+gvt7wSAICviy3HmNEPDzjreZOLM+HKFMZdbodVjohmY2ijCKAoJhCeervTzjjp1H83ccQ7UngCVjM/Gbd77Fi6P78usnCgJ+ue1rxZyorPdx+ZFYmZgkpwVLPzypeH1qgg2dEijB0SAAgqaZ5H9t/GA5CkEQLmr8mBBCurXa0fzA8WPlKCrrWxCKSPAGIki0mzBewymLIVc0dUaiFoNyNmetJ6hYsBgmf+Srn6m+f/+8Qdh66DIeyu0MQQB3p/qxLkwMe7660I2IJMEgigpjkFiXMy1JhFUFOdgdVdBMcpiR5DQjEI5g2voy1SJQ+uV3nD3LJmZs/X3jlFxcqm2B1SQiLcHOtVvYscSWN3q2c0IiUElesPO+0eRXLHzsd8xRzB+MIMlp5g5y/nCEezzr0fjZMaYm2rBgx3GV89on8wcjLBEFVFN+zXeWVWD2kHQV3rxLkl3XdY1BNuXzaMOUXEU5hL3+pXFZeFjGXKdz7KaP89uz7sLPVx5UzSvmMhY7P5aMzUR6igMnrjZz1Nne8hsY0a8DuiU7EIl6OsuNjfTOhTnfsfv5fdILqQk2LB7TD6EI0XUli4V6ss+U+16smJgDu1mE2WjAoKjDmoIA1saCRl8Im2VztMEXQudEG2q9IV2XN+rZIaJTgg2NvjAei5YZtdzHTEalzenKaK+hqimgKRmz98lBqIlxwivJz0STnxIgO8RZNa9x6bSBCIQjKrdDxnGRa2etKshBssuCxzYdQbUngO3FeeiYYFcdi95oFTkKQkjXH/yN/8OGzSRCAPAfe09iwf29NTHKzf4QstPiNbXlWcTxcXkVKut9mLz2MF4Z3x9rJw9ASzBCcd+hCMwGUbNheb3Jj3t7teMQxLnD0vHyQ9QgZNm4LMWmwnDwWhFueooTC0dl4NW9Z7Dg/j6YvPaQImJafeC8gr1c7QnAbjZg83TKhQhHCEo+otZ9iOrWsMm4fkoujKIASSIwGQTM2UIjGCZTsa04TxO6xwxF9j45CGajgBUTs1HnDSHebsKGKblYvOckXyRWRdFce45f1RACzEHJR6cw9Z5umucelgg8/hBEQVBEm6+Mp6QftmFrkciMBsritRpFVekrNYH6WOg1++JtJpWXM0vvS6cN1HxPxzgrZg7uDqfFiG3FeRAFIEKg23BMdlm43DL7mcUocDG6WzFSY4+1st6HT0/fQLw9FVsOXcZYdxpSE2x45K4uKrY7g0Cyc5FzCtiCxpzvWK/KYtQmODIVVxZIxOlJKthNmu+trKeGOh/94icwGURsO3QZQ/u0R5JTVBEH3/jsAn4zqi/2HL+qylJWF7p5/0/r+9MSbfjTJxcwol8H9Gzn5A57cm2mynoqWxLLEp5VeoQ/85qVAYOgeJYZLFjOSI/NtlcV5MBsFFHw57/z698xzgqb2QiDCLgg4JXx/SERgpZgBFaTiLWfXeBM9PA/u4HMhiAItwPIAMApb4SQDa12NP+gEQgTBMMSxrrTMHntYdzVLYlrs1yubcHCd75FtSeA5ROz0caqrwsi/39blwUtwTA8gbBiUYttWK4syIEAwBMIY/GYfrCaDEh0mOHxh/Gz5Z9jvDsVG6bkwiBScpPNJMKrM9mYMTyVQ6YPZWW9D0cu1WHz9DyqNSMKWFc0AAIEmI0irjf6EQxLWPohXWi1FvTrjVSNtXTaQC4aF7to6j0ADA1CQMtxBlFU4KpXF7rxxE97wmYywBeM4Ll3T2Dm4O4QBeq8FopIOFvlQemXl/HoXV11v+fU9WaVOCB7aOXSxG2sdAEORUX74mxGjFn1BRaOysCfPlUT2Jj39czB3XXPT2+j0GpED89IgUSg4hu0c1EOgNZ3fFfbgmdH9kH+aqojxSC5TJzug+NXNOUvGNJLfqzZafF4KLczFst8vvX0nTZOycWZKg9WHzgPi1FURccl+ZloCUb4NXvpo9N4+aEszXNIcdGFjJGitus0aGM3A/kcCksEDosBwTDB+NzO+K62BZcv1aoQcasL3WgJhDBhYBcUvqFcxJmsg67USEtItYFsnJqreX+1WML+UIT3D+XX6o8P98eKfed4SUgQoKgeAHRN6Jpkx5bpeQhHJBgNIjZ9cRFD+7Tnz/LqA+fxzIjemvwT1jReOCqDOxMahNYrE/3gVrQgCL8F8Fr0zxAASwH8rNWO5B84BBAYDSJ/qIdltMPFGi8eefMQitYdRnqKE2snD0CC3czt8OQjNgpLTaDWgXE2k2bDcuGovtg3bxBKpw3E8n1n8eDyzzH/reMwiFTS2WoSUeMJYnhGCibm3YYbTX4U/Pnv+MnS/fi3lQchCFA1nuSNwKd3HufHOT4qOT3x9S8xuOQAHvrTl/CFJDgs9NamJdrgtFBJXL1GNnvgN395CRum5KJzok3VDE1wmLBsnLqZeORSLR4fmo7Jaw/hxNVmFe56ZhQTP2/7MdjMN30fHis9grAk8Q1ue1klXvroNKwmUbcJqtcQj7eZeHOZ8R6uNPhQ8tEphCWCLdPz0Lu9C2PdaXj36BVF81wUaGNaz/RmZ1mFrjPe9Ua/6j2/fiBDlUXMKj2CkESQmmjTPLdX955FktOM8e5UDM9I4eJqzKTn3l7t8P6xK1g7eQDennUX1k/JRVqiDXOHpXPc+epCNzon2rA0PxPN/rCimX4riKfZIGJJfj8QAsx/i6LA1kxyY9m4LPhDEtq7LOjVzoltxXlYUZCNiERUTdVl47Lw5PabHJBkpwVitO4uf11JfiasJoPmHJozrCcW7zmJy7U+PPLmIc5t6dUhDq/F2HzO3FSGa40BEGgLxCVFe1laPKFkl0X1zDIUj9ZzIR8UuWcAIUDHeNo//OuT9+KlcVkIhiVsL6tE0brDeOTNQzAbRBXPZbw7FQ/ldkaTn4JT6rxBPJTbmfuQAMCzI/uoeCVP7zyOBff34vclo0Mb3NUtCV3bOlqVdPZjMoN8AFkAjhJCiqLm9X9uvUP5xw1CgCZfiEO9WJRfWe/jUrRyj1dVKhfVIgfA0z+PP6yrrx+WJJpxxESxDBYG0A3h2ZEZuCBrRrHXTXz979g5804sHJWBXu1cOH1D3QiUCIkqkxp4bZn97rFNZbzvwCLIZJcZz/+sr0rZk2HMWfPu/W9v8LqqnOn8wq5yJLvMPE1OcppR7w0i/47b+LW7VQOXZRqLx/SDw2KEy2qCySAqdHGOVjRwNvRL47KQ4rLgbJWHn7tetMce2tgm4fYZeaiLERtk9w6gCyEztWe8kvVTqFYNIYDRIOBXD/SB3WTgmlOszHdbkh3XGqh0gRzuWt+irQAakWh22i7OinVF9DsY/LHaE8ClmhY88dN0EIB7YLP3sujeH4qgJRjBHJmJy6qCHPhDEiKShIXvlKPaE8CGKbkIRW4uRPLrJpfijkiEa9xYjAZNxvHqQjcSHUZU1PvR1mlGRZ0Pe77dGEYjAAAgAElEQVS5ppCoEAWBz03Wp/IEIpwIyco7Sz88jT883J/PAafFiGBEQsGdXTHx9S95xCs/dyYsJ89oWdSuB8VMdJh5M5ZJpFxr8GHph6fxsgbc+dW9Z1XPBevLsc+X65bJMz7G/9kWBZaw4yMALsu00LLT4lGQp8zY5J+zfGI2Vu4/h7YaYpTJTgucFqOqn2A3ixBbMTP4MZuBjxAiCYIQFgShDYAqAP/05vF/ZYQkgvqWIHZ9XYk1hW5UNQdgM9MIZfq93RTNWjbpNkzJhUQIDKIAoyig6O6umHoPtWy80uBXUdTladylmhbdKNZqMnDs+f6nBum+zh+WYDaIqKxv0WzYna/yonuKA5Kkjb9mxCq2AXmDEVxt8CMt2uAzGUSkuCwKFBF7b9e2DniDYdjNRFECe+q+XljwFl20GYdBrrF0q8V6VZQZzJAec7Yc5byI1/92QYFQ+vT0DQzp0x6iICjOXUuT5pXxFDnDzNblm2ZEgiJTYUxw+b17ZXwWl1d4dmQGAFDXNgGK5uEbj96B1yb0h1EUNVN45qQW1MHWhyIE6z+/hHF3pKoUaSfm3YYXdpXj5Yf6A7eIdq0mg4p4xfpZrLk7Y2MZFu85iV8/cNMIXi7noCV3QGWp+2oyjmdGpSFsJgPOV3uxs6wCj97VVXGd9z81mH8XY/YuHtNPkz9xrdGPUITg5ysP8qwiHCG3DCa0bD5ZT2NVgRuPlSp7IasPnMe6olzuLfJUdI6nJlCuSOz9qfYE4AtGsGFKLoSoxHdVU4DW5ycPgD8sIcFm4uAIdlxyL4PYykFEIvi2soGXQo0GEfvKrync+uSfs3hMP/xmVAYECJp6Zlr3ffP0ga1aJvoxm8FXgiDEA3gdQBkAD4BDrXYk/8BBZYBNOHSpAQ8P7IzeTic8gYiC9i9HKkiEwBuMqNiMaz+/gPn39dZM4+RIn4XvfKtbg050mPG7908CAMIRolsjr6ijmcWKidmaTWZCCEQICErai08kCoutrKf+wY++qfRUWLznFGYO7q7ZUCWEYOSrnyE7LZ6TfmKtQbWcs/Sc0ExGAX/+lOrKyDWhkp0WmIwiFtzfhz+4zNLvz59fxivj+2Nd0QDUe0No6zQjQgCHxYDlE7IRCEsIRSSYjCLOVnk1kSPBGBixFhP8l9uPYVtxHmq9QQUMsSQ/U6HpM3X9VyqUF7v3TJhQIgQr9p9T3a8lYzOx9MOTnFwVK/5mNdHGtigA9V7tDTXZZQHRIV7JobUADWgW3N+bN+lZ1vPcg311sw4Coquker3Rj/zVX/BzWX/wImYO7s6BAaJAM74O8TaYDAIWjsqAw2LExim5+A8ZaolBgpeNz8Lbs+6Cy2qCxShwcpteMJHoMPMmciykuUMctaGNSFQQr9kfwvgBaTCKAuJsRgUSZ/nEbADAxqm5qGkOQhCAeLsZFqOIGo8fi/ecxG9GZaDJF+Yieex9WnBoXpJiZkJR+exklwVOiwGDeqdwWOzTI3pjUO92iOgEby6rCU0xxkHsWuvdF0IAk/FfsBkQQmZF/7laEIQPAbQhhBxvtSP5Bw6rUeRm1pPeOMR9aZOdFrw2MVtFh187eQDmv6XWHGHoDq0b07OdCwtHZaDZH6LOSDoL47ZDl3lE9fqnFzDt3q6a0a4pSsSZvfkodszMQ+m0gbyhuHzfWRTd3RWlX57F1J900UQovP7pBQA3G5Ty6NgfklAyLgvNfmq3V+O56aI1e0g6t9FktfRY/DmbpHF2EwigsNpkEh4NLSFcb/Ljj3vPYM7QnmjwUVMWuRjgzMHd8fjmo5rubpX1PrSPs6A5EEZYkhRuZasKcvDGZxfwcXkVZvykCx69qytntL669yyH9LFaLPs+vcgzENYm/8nNUuTZVuz7b0u0w2IU8PaRK/jNqL4ghGBrcR7XXGJRdPG93XXF35ZPzMbv3i/HC6PVpbyVBTlwmA1o8oe1m6LRRZRFp3SBFiAKVBzQEwjDZaWGQnoLWp0nqMuYlTNg2ebB0ENLxmbiagP1Fl+y5yRmD0lXNM9XTMzBEz/tCavJgKe2H+PBR0swglUHznGf39JpA7H5y0uaCrXvH7uKOUPTVWq9U3/SBdca/aqfsyb2Hx7qj63TB+JKgx8SIQiFJTz0py81oaQl+ZmYMzQdJoOo6nvVe0O6m3SHOCsihOBn/VNV7nFMlfWp+3pxUyo9GfokhxlnqzwqUcF1Rbm6THBREBCK/OvQRJ0AdGbvEwThXkLIp612NP+gQUBT/85R7RbmqlVZ74MvGMazIzMU0DK90o03EIY9Wl5S3xiq0NnoC3FNFVaz7NLWAYtRQI0niBGZHfH+tzdQWe/DwQu1eHxYD3Rr6+AyB9cb/fj9B6dQ7QnwxSgUJipbwvJrzVg4KgPP7PwW//5vt/PoyCAI2PjFRWwvq+QLzXPvngCgdBBjDwRDY7A66VcXa/DusescojpzcHdNWOXGKbkQAI6IWjuZGswbDSJKo/pEDJb52r4zeGZEH0y9p5tCh4gtznoRYTBCcKMxoOqpPFZ6BJumDsRzD2agzhvivJHYHsirE/oronS9LEzusia/33IE2fCMFFiMoiqFT02w4Vy1B5mpbXgjP7ZkwTb/Wm9QX/ztof6obg6i1hNSyKonOswIRSLwhyUs3nNSk7z46ekbnOy2dvIAbvAuf92W6QNBiPbcTXSY4bQY0OgLqQITFs3LrwtTDWXGNgDw0vgsFN3dFXXeoMJsZ/bmI9gwJRdN/hCSXWY8dV8vmA2CZslqdaEbbZ1mbJyaC4CW+ZZ+eBKP3NlFVSaZ/xaVf5m6/pDq5+y5+cW2r7Fleh4nKLJ5pKWUylRy4+1q5JjdbNAlUDa0BOGwmFRKwAxGHNsHeXXvWU2F4TlbjnKyGgseKut9EACs3H9OM7Cs8wYQb1eW0P4748cI1S0B8BCAcgCszU4A/I/fDAJhCSv2n8NvRmWo0tELNS3o2c6pmAASIZoa5HXeIJZ9fEYViS8Zm4nfvV+Ose40LNpdjj89QtUXA1GNlK1/v4R7e7Xj+OeS/EyIggBDlNFY1RTgsEL5YNGXeAthtaMVDRj52mfY/9QgTHrjJo/hodzOMIoC1WTX0FTSeiBmbqLCae4uSTBHpbI764ifNfnDSHDQ49teVsn5CO/PvYfrE8mvj8kg8EWFuVslOWlDes831zQjwiZfSHdjhgBcawjAEwhjVUEOrCYDPIEwajxBXnY5V+XljfAeKQ6EIkSVQSwZS1mst2pMs+bhQ39SLvRsQVt/8CIyOvTVlDmRZxc7yyp0xciSXRa8/FAW/uODkyo3scVj+sFsNODj8irMHtID64pyYRAAg0EEIRJGZnVScC+WjcuCQRQUNeVgREJDS0gl5rZiYg5WHziPOcPSUbTuK1UJS94cZsdDUTLKXlYoHIHLauIZtbyf0ugLYc6Wo9wTe8H9vTWlQ+TGP2wuP3VfL7Rro+0LIQjaz0XHOOp4Fm8zISxJWJpPr19lPS0Hd092aL7PbjaAaMCFW4IRFTu4JRiBJxDG/LeOY8OUXBVHg+kyxWajRysasPTD09g4JRe13iBnLbNr/PTO4wqimkQIB1FwoEIbCyISwYWrTWjrTEJrjR+TGfwbgF4ytdL/NSMiEYx1p+FGY4DX91iEtbf8Bvp2bKPo+osxGuWMSBMM05QswW5S3Hi2k0+9pxuSnRY0toRQvEFd+xvrTuMuVqsPnMey8Vl4JIrr10sDmXnO3xYMwTtHKrHsr2f572PLAluL81DfEkJjS5DC1yIEv3v/JP/+nilOHrXpGa/UNFMGJXvQ10xya9ewnWaEJMK9Dtji2sZq4iY17DNZuvvbBzPgC0VgEJRchFfGZ3EROFEQUO8N4oX3yrlAoGY0L1JE1ut/o/yEx2LKZMsnZuOFXeV4/md9kegQUB+VgZCT/gihTemzVR5VxP3Hh/sjGJa4CJ1Wr4AZjDwRle3WK8GwYy66u6vu+ZyKir9puYlZTQYYRUq+8ockzN58c+HfMCVXtQnN23GMR+MCgDqZrWRblxkvjcuCANrwf37XCSS7zPz4K+t9iqavvDks3zzOVnl4hJvstMBiMmDaG4dU14j5Qic7Laj3BvH40HTUeIL6JD/7TaRfZT0tsb06IVvzmhkEdflEj+fhspp4Obiizqe7+ROA91rYXOmR4uABIOuT0D7QaVTW+2AzGzQZzOuKBih6amxUewK4VNuCZJdFsREAOsihQjc8/puOh6w/ubU4Dzbzv8YD+QIAE4D/dZuBKcoxiEgESU4TJt/TDXWeAHbMvBM1zQG8+N4JHpnOHNxd1SBm6IgO8RTbfa7Kq4nwYZ6nWhrobPNgEf3cYenciFyrv7C2aACCIUnR1FxV6AYAbCur5LVRtln9YuvXtFdR6Maur6/ibJUHS/MzUe0J4N2jVzB7SLqi7r5iorbxSkswoohmNHsfk9xoCVFPXdbU+8PD/eHxh0F0FsVmP2XS1ld7Vf0YxvYcveIgP89klznar8hQpdWrCnJgEAWOpNEquzA0S1unGWGJYOr6v2vW69lGmeQ0Y8t0WmozGQSEJAmFf6bXS97nkJ+T2SjimRF98P6xqxjjTtUsIcXZTBzptPTD01hZmK3o/8jROVrZRGqCDe3aWNHkD2HhqL4KGY/Kep+umT0AhMIEYUlSBTapCTZMeJ3OK5b1MCG42DltMQiUxCcRGAUBjf4QhmW0Q4MvCJvZgO0z8hCRgJBOg/W2JDuW7DmJXz/QG+3aWFDVHECHOCu3TI39PpfVpICM0nJJi2ZppckXUmXpsSXfyvqbaB15A19L5yjJacbVBpql7Zh5J2qjqrjsOsl7YXL0oKThj/HL7cfw5uQ70NZp1lQ8SHKaEI4QFYBDEzkUVXBdcH8vhXx1MCxRZSIHWmX8mM2gBcDXgiDshWxDIITMbZ1D+ccNs0FAssuCC9Ve+ILU4m7GpiPYPG0gv/BMcCo9xak5qa0mA641UDr7/B3HNeuHz717As+M6K0bITIJ6NQEG8ISwanrzbxRy9JAJnhlNYkoijG5f2xTGbYV52FAtySkxltRMi4TFXU+hcDXzKhE9eoD5xEMSyidRpnWk95QWyTGSlmvKnQjyWFCMEwUDyPHayfaYTRQ4tzzu06oar4rJuZwUxL2Xcwm02U1QRQEtHVqR4SM7cnOc2txHq43+jnaZuOUXEiESosYDbT/wjZWvfu1ZCx1e9Or37LFd8v0gaio8ykQQKsL3VhT6IYnEEa8XVsOQpIIzEYBud2SNEtIRXd35VBcgEatVU1BlQxH6ZeXFZmAPJsoyc/E3C1HkdslHoV3duWZ3d7yG1STx27iDnJykTfqmGdWGMmzwGbT1IFYNPp2pCXaQAhQtO6w5gK5qtANQQQ+/uYasjsnqY779LVGGIQ4vilrXaNrDT5uEbq1OI8v3MMzUlQlq5L8TFiMgsKetrLehwOnbiB/wG0KMb+2LgtcFgPWfnYR24vzEIhIuFTTors5mgwib+izjIMFaB3jbaisp3DwnaduYNyA2+ANUJlwlsWzc9gwJRezN5crjjksaQdAZoOBO6bJy0txNiNOXfNgy6HLqmuuhxxKcVlwubYFKS4qdbKzrIIjqFpr/JjNYFf0z/+6QSDAZTUgNdEGi1EAAYnC6aAgjc3YWKZfFnFZeF9Aq37oD0k4WtGg26RMdJjxp08pTv5qgx91LUEV4WrR7nKsLMhBvTeIlDZq8kllPdXoafSF0CmeUuvlol/sNXXeIH7xf9JxubYFM27htwwAL43LQrLLAqMo4GoDXYhLpw1UlE2qPQEkOsxoCdKafPdkh2bNd/bmI9g4NRdrCt2YoSMAppeRxOrs1HqCCIQlVdMszmbEN1eakJZIhe30NPPjbCbuEcs2Yb2NIyJBlQ3O3FSGTVMHIs5ugkEEPyf5IrDqwHkUD1JnknSDyUOT7ybZTi9qZaQq1nNhmcC+eYNwubaFS048kNmJZwUsmteSp2BIqkCY1vu1z5fAbBQxf8dxHrxoLZCv7T2LgxdqsWJiDlbsP6s67s3T83jD/FZe1ew9gdDN7IHdf5Z1GAT6XBoNgq5651h3GuwwIBiRUPLhKSy4vw/u7dUO9S0hfm/0nl82v7R0jlivb+PUXDx6d1eFLWfseZgMIu/Z1HiCSHCY0KgDgGC2s5X1ytLbJ/MHw242KNRz2fGYdMqIBlFQybycutaA7M7/gp4BIWR9q33rP3kkOcy42ujDW4e/w5R7uqGqOaCoKco7+EyzPxbat+voFUzI7Yz0dk4e0bD64ZpJbrQEIthWTPWBYnHmjM3IDK2fGdGba5DsO3mdI3FMBhF7y6+hb6d4GHXSaFEQMGNjGd6fe4+uV3KtN4gkp5lPaD20jigISHKYsWQPxcCzGuj1Rj/e+OwCtkzPQ40ngDibSaFyWTptoG7NlxDAbhFROm0gREFQlTW0MhItnZ3rTX6sPnBe8aCYjQKuNfoVD8WKidmc73BTAppuBHOGpsNqFJFoN6s4EfLv0ovsajwB3JZgQ5UnqED4JLsssJlEPDakuy5u/GqDD4v3nOIR+PlqL5r82pLl8kxgZUEOXtt7FmPdqXyjXzPJrUB06dkpMq0htinoGbhYTCLWH7yoYnUzKPHcYekIhCP4Wf+O3DNh/n29Vb0MeZ+EZZCLx/RDWqIdEiFcXpplh0aDgDWT3Dz4qm4Oor5FyRBfVzQAW6bn4UaTH7XeIN74jDqAyZvqbDwzog8tgQ7twY9Da1NiGWtYklQQ1VWFbuz+uhKrCt1o8oWQ5LRolnlLpw1EVZNfYUS1utCNz85UoX/nRE1QyTUdYIJBFHjQyIJQ9rvSaQNVZaWVBTn43ftKbamZ0SqByfBP7BkIgrCdEDJeEIRvQNFDikEIyWy1o/kHDUkiMBsETLqzC8ISUdXk5KSxoru7Yv/JG1zN0CgKEEXgzh5teV00NcGKrcV5CEdoJAMQhXQ1I2v1bu+ichPvfKtI4Rt8IRytaIDVJGJkVicVxb19nBXhiNrGb1WhGy1B6qwVbzMhQohm/Znqw/e+5QOysiAH/nAYEQmYPSRdUeduCUYwe0g6Nf5uCXH5A3a9Nn95CRPzumhOdKY1tHX6QER0+geNvhCXCaj3BhFnMyoi6NWFbry694zqQdkwJRePRU3q2Wet2H8OT/y0p2KDWFPoxvM/64saTxBNfiomuOOraxh3R5pajqPQDZtJOxqr9QbRPs7KXy9H+KwrysX8Hce4p4JWJHq0ogFF6w5jW3EeZmws08WYd4iz4tP5g1HnDUIiBAcv1CrsTWMzGr0Mp6pZyfgVBbqRsIY+LWe6Ud3sx5PDe2JCbmeFuixjh8fW5n/3/kkV7DE1gTbxY8/HICo9BJZPzEYoLClY1+xz5g5LVzHEq5sDiu9fU+hGsw6/4myVBz/r31EhGCgva3ZPdoAA+N375fi4vErT+e+1vWfw2wf7oskXxnUvlaxhv5cTUUVB4Ex5Fpy8updCphlZ7bUJ/dHWaYVEaPnm/WNXVcCEV8ZnwSBSzTCtXlgwTKVeFP4WdpOmwGRYIjAptfT+W+OHZAZPRP8e9V/5AkEQ7gfwRwAGAH8mhCzWeM1gAH8AbVDXEEIG/Ve+S2/UtQRR3RxEVXMAXds6NKV6e7d3YdHo2/H2EWrewfR+2ML5xbka5HRJxPrPL/Cmacd4KwBBUWMHwEs+m6cNRLdkB5Jdyhowi4Ip0cSrwGXPilryvfheOZ74aU9snZ6HSFQWw24WkbNoL1ITbHhrZh4aPGFF6WJlQQ7eP3YFC+7vDVFQ0trZA8Ki1OX7zvJM58X3TihsIds6zahuDqDRF1LVMLPT4nFvr3bY/OUlTRnqT09XYeGoDAQjhIvpxT7E8TYTqpoDnIT0yvj+VMlRonXf/Sdv4PGh6YrsgbFHYxfBse40FXqJWXvGRmq//+Akkl3UCJ6hpp5751v8cUJ/VRmI1f27J2tDQRtaqLXju0evqB5qeVmBbQypCVTsTy4xzl77wnsnUHR3VyQ5zdj5VQWvv68rGoCKOlovll9HXUXOGEmEb640IdFu5qXA72pb8Ny73yLZZcacoemqDTTebtL0rGYNbXnQtLIgB385cY2TFkMRCe3aWFX2lfXekGoBXn/wIkrGZcEYZSuzQEQLfDEjWq5jGxabp6xHVzKOQoPl96DaQ6UkIjG9sliYcnZaPB6V+XSz6zA8IwXVzUEF2OD9ufdoSnmYDEIUJSbAIIqKzGFlQQ46xlv5wk4AJDjMGLf6SzzkTsXP3akonTYQZqOIYFiCRAiu1FO9qxH9OiDZRSGkogZqimUYYUm61dL3o8b3bgaEkGvRvy8LgtAeQC5ohnCYEHL9Vu8VBMEAYAWA/wOgEsBhQRB2EULKZa+JB7ASwP2EkO8EQUj5L5+NzghGJMzYVIZVBTmwmLSlei1GEUXrDmPNJLemEunW4jz89cQ1PiHk9fBkp0UT7fBEFOGzsiAHz/+sL76r83EMfHZaPBp8YcUDyRYRSSJ49K6uioiOGZCwf0sEKqLLrNIj2D4jD9cbA5i79ahqYWN1YpalTL2nG/Vgzu2MBff3RkWdD3E2Iy7WeDHh9b8DAD5/eohiIsq5CocuNfDSCavRPz40HcujRkB6on9yiYKS/EyYjAIW7T6B4nu7o0eKA92SHTAbRc7VuFzbAo8/rMkC1StXyRuJ8uxvxsYyTL2nm8IU5nyVF12T7YosizWArzdqwxBrvUGuB8Rw401RV7TfvV/Oo2fmULdwVAZe2EWnPWvGn6u+KcJXfq0Zi0bfjvw7bkOdN4gmXwhmI4Xgxs6vnWUVmlmjXEyRzaVnRvRGoy/EGbAAzRZis+MZm8qwZXqe6lomOy3omeLE27Puijp/GbBleh72ll9Devs43iBdcH8vzeat3gIsD7bYseplPPUtQczZcpQ7qtV4aBm02hOAQRCw9vOLmDWkhyKa1pLviN1EtbzMZ2wq42ZI8t+ZDaIm+GBdUS5cVpOmne6s0iPYVpyHtEQ77GYRLUFqibt4TD90SrDh7A0P9nxzDT/P6aRJ9HtmBJW+2TJdXToqyc9EnTeo0m3674wfQzqbBuA5APsACABeEwThRULIm7d4Wy6Ac4SQC9HP2ApgNChxjY2JAP6TEPIdABBCqlSf8t8ckkRwV7ckCIIAfyiiyT7cFq2v6k3I641+DO7dnjN25aStynqK6Fk0+nZ0bevAxRqvAuEzq/QItkzPQ4c4KzZ/eQkLR2WgZzunCuHDNcpFQXPibSvOw5bpedj0xUWkJnTRPM5whPCNQP5eVtaQl6taghE0+EJcJiLZZYEoUFkF9pqwRBQLunzxlZdxmPkNY0bLa7xbi/NQ3Uyb0I2+EBbc3xu/eqAPLEbq1Pb8rnLFgsjcrt6cfAesJgN355q3/Ziq3NUx3qpJEGQSCvJrw0h8eiqnr4zvj3i7CRGJ4FcP9MGT244BgKbWEIOCxttMHDee6DBj19EreHZkBorv7Y5aL9W/iXW/e3XvWbw8PgvxNhPXejpa0UC5LBEJDb4Quic7UVHXgmSnhROV2CYiEap2yrJbgyigncuMXz3QB8+OzEBFXYtC6TV2w9Sb48GwshnPFEjlkGQWWMweks6byiX5mfCHJCS7LCpkUyygQmsBZhu1HvgizmaKSrMcwfIJ2eiW7EBDC2VbW0wiiu7uipX7qbSFSzSic5IdFpMAEGVEHSt0GHtdWFkIAPp0cHFBxwZfCBFJGzrb7KdlVD2jI3+YbgDz7+sFi8mAp0f0wXe1LXhyG82KtZrz83Ycw0vjstASjGBlQQ7CkqQqHSW7LNhz/BpG53RCa40fgyaaDyCbEFILAIIgJAE4COBWm0EnABWy/1cCGBjzmp4ATIIgHADgAvBHLcMcQRCKARQDwG233fYjDhuwmgyYObg7HnnzEF6bkK150yLRRa9Wp8nIFpdkpwWLx/RDaoKyfMLqw/vmDdJE+FxtoDd5TaEbbWxGBMPa9fQubR0chaB1jBajiIl5XTSNVVIT9NnKooyJzCILhllOTbCp/FsbfEEuL7Dl799hw5Rc1HmDCjkJ+feyEgVbIAH6cI11pyEiEaS4LLja4FMpdrJrx94rh5jSunJPblgSizIRBQG1nqAKR5/ssmDphzclFNgxtgQj3JNBrnIK0Mg9yWmGQRR4zXfusHS8uvcsdpZVYuv0PFyPNjXldfOWYASrC91wWY0IhiPYVlaJ8QPSqHeyzYQ2VtMPXmBFQQCJIUzJ6/Ss/2AQBY4+mjm4OwQBOHG1WaHLxAYjN/6QMtO1Rp9is2UKpFoLN0NBVTcHoyQpbWRTWqJNkcXoZXI9U5ywmUVVxrOyIAfbDl3mwnhxdjPvAaQmUDXZZJcFE3I7w242oNkfRnIbC+q9Yby694zifKo9ASS7LNg8fSDF6MvKL1pSLXJ1Wz0UXFUUtqxXyqluDuDZkRlo8oVQtO4r1X3Vk+juEGfF1QZKwjtf5cXlmmYMy+iAUISqGuw4/B1GZnWCuRUbyD/mkyoBNMv+3wzlQq81tCT1YpvQRgBuACMB3AdgoSAIPVVvIuRPhJA7CCF3JCcn//CjBriRRGU9bbKlJqiNLAJhCYQAvTu4dI1lQhEJv36gN575z29w+kaz5udEJKL584YoxnnGpjL4QxKX0o193Y0mv67BjigKCEab1qxOKj/OkvxM3tSLfe/VBh9WFuTgs6eHoHTaQLSPs2Lzl9+h2hPAqkI39hy/yvVQnt55HM892Bcd4ykk9uCFWszbfgyhiASb2YCNU3OxdvIAbqzCro/8XNnDtWh3OQaVHMCZGx6+EQA3M7KO8TbFccrr3mPdabzByJrgTBZ53o5jSHKaNTVrLEYD5gztqbg2VLJCxOI9p/Dt1SbM23GMZzXsOIcu+wQFf6blsfk7jmPhu99iwf298POcTnhx9wkEwtTCUF4CclqMWPjOt/jd++UwGw3YNHUgwhKB1SoBzGQAACAASURBVEQfrZZgSGEUpLfAPjOij6JZLf8di1bZ5pPssmDGT7pg0p2d8cibhzDkJWoE89R9vZAcRcPMHZYOgAYAwQiNMNkxsDKT/PqsLMjBhi8u8c12W3GerhQJyyySHGbMHNxd8x68/FAWthbnYemHp/DcO99i0ejbsXfeILRrY9Wcn2GJoNkfwWtR1BYzH1q+7yxyuiShe7IDwzNScKnGi7HuNP5dU9d/BYeFxrRMN4xEXeKqm4P8fN6few+2TM9Dsz+Mk9eaKVdoz0l+HeQZi1bvYvbmI3h2ZIbmupCaYEONx68yhFo2LgtWk4gL1V5N0MrMwd1RWe9D+zZUPmNbcR7WTKI9C0KAtZ9fhEEQ0C3ZgSF92mPR7hMYuuwTFK07jHt7tcPyfWfRijSDH4QmejL6zysA/i4IwrugC/pofL+EdSWANNn/UwFc1XhNDSHEC8ArCMKnoCY6Z77/8H/YCEUkjjWXa7uzRnCyy4LNX17Cmr9d4o27bcV5uNaojAQFQeALmh5Cx2gQNJuRcrx1YxQmGYtsWTI2E0v2nMJ/jLld9buS/EzUeAJYuf8cZg9Jx4FTNzAis6Mqddx+uEJ1XEzMbGRWJy5hzBbIn+d0wu6vKzHpzq54sH8niKKAlkAIhACbv7yEsXek4Y8P98eaT85DIlC9P95uUiyQrHYdWw7Q0xiSCEF2WjyPaOUQ09iSFHuwe7V3wesPw6iTBQXCEby270z04Q/BZTUBIKjx0OxuZ1kFR3lolS3kTdO1n1Pp56n3dEMoInG3rrZOCxbtpo13VgeXo2iY3anNbETYF8amaQNBokAArWM2igI8OtBTub9wssuCUETCI7LGJ3udvC/SLdmBd2ffzUtPCXYT1k0eAINBxKUaL0wiFOZFm764jNlDeiikK/SiXZZZJEbr1VrHDIADEwDw0t/2GXma89NqEhGMEE0IafG93VFR58PjQ9Ox6YvLKB7UjWd2e8tvIBwh6NrWAYkQRZOZPXerD5zHU/f1UvTgSvIz0dZphstqwkvjstBeJs+iV0aTCMHyCdmIs1OWNCsvMuLgnGE9FNdUIoSr8t7qvsbbTSrr3LAkYe6wnioyo9y3euGoDIQj/8QGMmjpBgDOR/+w8e4PeO9hAOmCIHQF3UweBu0RyMe7AJYLgmAEYAYtI73yAz77Bw+DKHCC1/qDF7kNZOxCfOhSA45WNGDy2sPYPH0grCaDImWXw87ki1Pv9i4IAJ7YSk3k//rkvdgS9SQWBQHvHKnE0YoGZKfF4+kRvXlzK6WNRaETwybX5TofMjq4FBNLrksyezNV7fz9B5QEl2K1oFOCDZ5AGNmdE+C0GLBxSi4IAIuRoioeHthZ1aN4rPQISvIzcW+vdty4g12Ll/9yBo8PTcfOryowuHc7TSmEx0qP4KVxWXh2ZAZ3bdt48BJ+NaIPCG7dvAPownKppgUvj8/ClagMgLyUFWsEz1Bai8f0gyAIaA5oQw6vN/rxcXkVnvhpT4QjRIUN9wUj2PjFZY6J13pQU6Im9Y/e1VWxAS4Zm4kX36OaR2zRWnB/L/hDkgoVtnhMPy5mJv9+rXLD1Ua/CjXEftcpwYZNUwei0ReEzWRARCK63Ai2wFyo9qJo3WGFsxlVuJTQNVqKLFqnhEP7Q0rpilUFOZr9kvUHL/KouHiQtm+HKAiacEiANmM3TslFJMpFYIGZnm4T8wBhBkIVdT4UrTvMyXcTXlcvmAAQDEsoGZfJWdaxG/5L47JgECkz2SfrV+gRGS/VtKBLkh1NvhC6JNnxh4f7o6KuBSv2n+X+3WajyK8XkzG5lenTmkK3ikPAGs+T16r1sNhmzzIzsRV9L38ImuiFH/JBgiC8RgiZE/PesCAIjwP4CBRa+iYh5IQgCDOjv19NCDkZ9Uc4DkAChZ9++2NP5FbDJAqY/pNu+Gv5dcweQjWBYuFusRe6qonC5eQL8rUGn+bixJQWl+Znwmk1oMYT4jeS7fQAkNc9SVUzT3ZZUO+92fhk0cyy8Vmq3gNwM2ppCVKfW5YWyxeskvxMPL+LWiDKkQlai0f7NlaVZAG7Fsv3ncVvRvVFRJJ0hdg6xFnxi61f48XRfWE2ihwjH/tga7mUyREvz/znN9gx805snZ6HKw0+vqjGwleXjM2EKNz0641drNj5pibYYDaImLFR+UCx/gNTWv3LL+/VfFCdFqNus3PR6NvhshoxPCMFRXd31VXrlJsKyb+/dBptm8kz011Hr+Cbq42a3hSEEDT6ghAFgUeKepyFlDYWlE4biBX7zinq4OzzqAGLEb6QurEby6RmwQKTYTcbBNR5gxjrTuPZspbIH/M4kNfjZw7ujvZtrAhFCF7/23kFmmzWkB54YVc50lOcqvNfWZCDRl8Qz4zojQZfCD1SHJi75Wt+/bSUYlmwwM5bT1tKALWmbN/GitIvL2PDlFz4QhEYo/7NWgiflx/KwuzNSqRedXOQAzyWfUwDxBSXBUlRUqhWFYFJrUOA5qYZCGs3rFk/jgWnFuO/Rqju+8bdWj8khHwA4IOYn62O+X8JgJJWPBbFsJhEdEqwYdyAzpi8Vr+JHG8zcbZkW6cFggD4QxFMXU8bP8MzUjRLOy99dBqvPNQfResOYe3kAbwBxj6XQVNjXaaYhjoALPq32+ELRvD7D6jTF+s96KXodrMRDrMBdpNBU3+GbWzzdhzD4jH9dKOdiI57Vsd4Gx69qyuXG9Bjs4qCgHnDe3KL0HVFA2hTS4AK+53s0s6EWoIRvDn5Dlypp9lBSzDCETaT7uzMRQK/q6Wp+bMjKfa/sp6yfOXSvgylsWRsJlqCEc1zk8Px/KGIZtnCH4roNju7Jjtw6HwNHh+ajlpPUNMIadHo26O2per3ewNhzB6SruJo7DtdzfX8CaEL1XPvnuC+xnIMv54uPjt/1kRW4fY3Upno2PdrnWuy04K0RHtUvE+EKEBR+wZoT8IfkqhEgwjcaApgSVSq/FZWm6zccdMXHBid3QnL953FwlEZ6JHsRLUnAIkQzNly03s6LBHMG94Tu76+qitFnZpg56g/ALxEHDt3ExwUiZVgp6iuxXtOcmmKWD0hiRDuVa0XRAoCeMWBuZsxyfR3j17hm+qNJj+ei3on68ln6D3/7DleWZCDQDjyz2Ug/78wIoR2WQwC8NqEbF0ZB4kQTSnaLdMHos4bipp4GxTZAlvQLtZ4UVmv74YV0UnrGXqGRYysTPLWV9+pkBXs4Vo2LotGS//5zS3rkezfHeJt8AbCmozHWDcwdi1cFiNe23uGR3ZWk6jpyDZ3y1FOYnpKFqGvmeRGG6tJUQ7Ycfg7lSPU6kI3UlxmVDUH8YttNx/6l8Zn4VqDD/6QxF3pZg7ujucezFDcPwZvTU2wYWtxHp7/WV9cb6KlB9bwiz23JOfN8lONJ4gthy4rSIjrD1JPYD0/44vVXgzoloRJbxzSvf5d2tp1fRKsJgOKN6qFAxeNvh3fXGmC2SCqbDzlGH4WaTstRmwtzoMkEZyvVsKZmfmL3pxTwFWT7CAxBEGGepJnnGsmubGmMAczNimRQyajwJFoG6fkotpDETbfZ7XJsnCTQVRkYdXNQcwb3hOpiXZcrPbirm5JGJ3dif+elYf0pKjZ97Cx+sB5RQY5PCMFv36AWn02+8MKhnUbq5EHGnI2994nB2Fd0QDM36E0d2TPGsvQhWgQ5LQYFdnS6kI3mv0htATDeFjm6qcnnwEQrJ18Byrr/byHk+gwwWExYufMO+GPSNgVJci21vj/YjMIhwnqvCGFHG1sOrqm0I04u0k1cZm8MiVCCfAEwrCaREVpYk2hG795h1a29Hd07Z8zVU4mnLe1OA+EEJyr8uLAyRtYO3kAZyj6QxGMdadBIoSnqt/HRk1NoBF1t2QHfvvuCcWi99y7J7CiIFuz4c36ER+XV3F7ythoKSwRHt2oSEwbyxRSzGwU3tkFaycPQJ03iJZgBAKAUITAH4pg8Zh+cFqNCiP6VQU5WDv5DhSt+4ov+n9+1K2pBfPqX89SJU+bCb8a0Qc2jQ2MSR+X5GeifRsrDAYBTwzrqTr/RbtPYNaQHrocA5ad3Er36fcfnFS9vyQ/ExFJ4vaGbFTWU7nnp7Yf0yzpsehWzzZTju1nnyfcogEMKOHQokgU5R4t1NOMjWVYPKbfTf0hieB6kx8vRHkiANDkp0FH+zgrhChUVutc5eUOuWy6VmkrNiti5SE9KWohRjn3aEUDREGQeVVD4fDH7inzqIgtbyU5zCCgpldMTSD2GV5ZkANfiGaiZoPIobbsfFl5EoCKF7P+4EWsn5KLJl8o2h8pR3VzEL9+oLeqhxMISRCFCCQCjM7pBFH4F3gg/4DRekfVyiMkEQVkj9Xo2KLEOv9XohGBfLBIigA4dc3DGaHyRZGxIQHqa6y1UP3pE3XNvCQ/k6oetoQVjeo1hW7s+eYahmW0Q503iESHGSUfnVIoPbLj1Ios5F4HbKK/OiGbwzLZoBNZgkGEpllP8b0U0sge1NhoaVtxnuL3sdctlh3J0l9jtOllNYmQAAViItaI/rEoq3rr9DyECX3vxoMXcehSgyLtXrLnFI5WNHC7z1fG94fRYIXTYuQ+wFXNASz98DReHN0XEgEvrw3PSOGS2bXeIN49egVj3WkIRwjax1F/3uuNfsW1iUWnya//qw9nc16HRIgmEICR6+TX5lqDTyUeJ6+3b5pKGdLMrJ1d59f2ncWrE7JR4wmgqjnA+0+VdS2quaglCni5tgWdk+zYfewKNkyhlpN6PSKryYD81V9gzSS3pqdHh3grqpsCHKwg/04Gopg7LJ273LV1mtEuzoJgmOCtmXcizmZSNXtjmc3y+ahwAHNZ8OT2Y3hxdF/VPUl0mjFujfq4YzMVTyCsW94qyc/Ei6NvB/CtQhbDEwhj+b6zmD0kHdfqvRjUu53mtUtxWRAMq/0l7GYDqpr8MBlEjkjbNDVXBcV+rJSKPM6LyrisLnSjY7wFrTVaczP4Yyt+VqsOrYn9cXkVlyVITaDWgl4dBmRLMIKL1V4Oj4xdFD+ZP5iXdLaXVSLBTtP3K9HIUd5s2zSVCriZDSKuN/pR0xzk5BaARlFVzQHMGtoDF6u9WLznFJe0YMctZ2rKhbnSEimSxiiKKBmXifPVXl7GEkA0a+O+YBhXG/2aDzZD83xf9qH3ezkaiJcUDKKiCRpbb9cyog9FiEKMb+6wnii8swvOVXmxav85/DynkwKFtGJitkIxlZ0rWyStJoMik6lupnLZ+au/0IxMVxbk4I3PLigafTvLKnhzO9breudXlfhJr2SsLMhBMCxxaQ/56NLWrrg2KyZmo9kfppLOEQkrJmZjxf5zmj7B8kibIZ7k5/rK+Cx0SrCh1htCgt3E4bBxNhOvfbNrtXxiNjz+MAyigJwuSdx571bIntQEG/aW3+BERHZf5t/XC75gRCWTwnpjr+49qyrDUrXQMAdcaDV75TX/7LR4JDrMXHdrb/kNAIjq9NDI/WrjTcVbJpXCwB96gQsr9VQ1B7CzrEKzvMVKb7OHpOOJn/aExWhQsPrLrzVjSxQAoV2etPAenPwzF4/ph7ZOMyymm9acHeJtmhpqdd4gJ+Ax5dJ/urlNlAg2H0Bn+fsIIUOjf69rnUNq/aFljydf5NjuvOvrqyohsZUFOUh0UFyxHus3LBGYDeCm9KEIJbkxrXSGhNhZVoHTN5oxY2MZj/h6tXcpHmwtJ66XPjpNm9DT8zD1nm4qmWwmzDV/x3G+cSz98BSPXlZMzEFFvS9aC1fWxse603SzC/ZAdU60aap9Mi2cnWUVmiiYWAnqpR/eLK8A+twDuRF9asJNmCQvB+09gwm5nTl0MiIRrCvKhdUowmAQ4AtGVIJprKnLcPry7505uDu+q6XuWloIolmlR1A6baBCOK/o7q4o/fKyIkOsaQ4gwWHG/f06oGjdYawqyNFlbF+p93GPaYfZgGpPUMF4XVWQg4WjMrgjGTsW5hPMsgqt4/3l9mN4ZXx/1LUEEQhF0DHeBptJxHd1PiQ6zHhlfH9IhEAiBIFoT4YtnJX1lEPzWx2HuW2HLvOauNx3eU2hG06rSTe7vi3RjpfHZ6nADo9Fz4f9TKvZu7OsAmsK3fjj3jN49K6uKpVfpoXF5uXurys50q8kPxML3jqOZJcZqwrcqPEEdAO+FRNzouJ5fRHSQfNEJILZm+l8+EUUSi7/vUQIluw5pXqeKKRZm0diNRngsJhwrsrD52CdR1tBNtllQaLDzKXAw/8ic5sdAFYDeB1ApNWO4J8wRAGaHgXxdtrgvN7kx4r95/Dcg31hFAW8+egdsES1YeXU91UFOdgyfSAW7S5XEFv8oQh+8/a3eGF0X8TZTPjpy5/g3dl3qQxIVhbk4JNTVdysm9XMWS14aX4mGn0hhZKjPIUNhCW+ATCZ7CSHGR3jrCAgWDY+C5drW7Dpi8uYck83PDsyA6IgoMbjx9tHrmimvSx9Z9Ftt2QHDCL1IT54oZaXXVZMzFZotez+uhILR/XFsyMzYBAFGEVg83Tq13yppgWeQJi/n43UBJtCM+hW+Gv2b3lZQ57S280Gzc2TPdBaD13Xtg4cOHUdP+3bQfG98TYTFu85hRUTc3TtGwnAJSn8oQhsZoPi+rBGqtUoQBBEbJo2EEZRwIvvndDtOzCi3pbpeSrm8WOl1ChIKzrs0tbBj18PBWQ1iSofYNYoZQsoQ86wDYDJVhytaMALu8qx4P5e3JdaIpRVPemurgAB56Ww42VCd3rIHYo200ZXMRAFoF32nDOsJ3Z9XYn59/VWlZBmld6Uc2Cby7qiXEzM6wJRECCA4NmRfVDrDWL3sUpMvqebCgrLSj3P76IIn0/mD4bJqJ0ZCYKAZeOyYBAFzf5BMCxx2RTWl4oQwGQQVC6A7D2JDjPqvEHu8GYxivCHIoqKAcsiXhqXhYej1YyS/EzYWhFaKhDyw3YWQRDKCCHuVvvm/8a44447yFdfffWDX3+lnkb15deaEW8zoX2cFfUtQUWjcsnYTMTbTfD4w1i85xT+8HB/hSsVQG/cotG3I8lpRrLLjJagBI8/jESHGf5QGEXrvuKiXT1SnAqSFnu/vBmWmkCN15OcZlxr8Gti8I9WNGBbcR7m7TiGTVNzcaMpoGpIpibYUH6tGTvLKvDsyAyYDALqvSH8ce8ZjmVPdJjx6ekbuLdXOzT6Qoi3m9DkCykw0yX5mTCKIowGQBQE1Hnp6xLsZjT6gorXrirIgcko4OWPz+DpEX0wbNknWDPJjZ1lFRjrTkPHOCskAhWzkkVxwE3ESiyeWyIE7dpYIQB4crvSMBwA3pp5J+LtZlxv9CkeGHaNGYyXIZDYxpvisiBCCJbvO6vYGJnOPUVXGRQLjvy+92rvRI0nyJuXc4elo0tbBwwicKXeh9PXGuHu2haPyaCF7dpYYBAFXG3wo0OcFaeuN/ONno1P5g/GoJIDqnn7yfzBuNrgU0WH3do60OQPo9EXUtXYAdoL23LossLRi90X1oRfO3kATEYRg2XfO96dioK8zipeB5uHb828E83+MG5LsmPYsk9Ux3tg/mD8/v1yVdDBovpH7uyieb+WT8jGv608yH82PCMFz0SJi4QASz+krOJtxXlcbVY+3nv8blxt9PNz7dvRhVf/eg4HL9RSwIA/zL1FTAYBfztThfw7boPZSKUiYi1DF4/pB5fVCKMoKoAFqwpy8JosC2GS8Tldkvgz9v6xq8jpkohPT9/AA5mdFNfylfFZMBlFxbqzutCNDQcvYVhGOw5pZUFh/uovVOcqvwapCTZsn3GnQtLl+0Z0Hb9D63c/JjN4TxCEWQDehtIDue5HfMa/ZAgCACLwKOgvv7yX3xDgZsS5dvIAzNtxjKfRelHMrNIj2DgllxOK2EN6V7ckiAK1p9ODHMZKKz+x9WtsnZ6nKwi2aHc5WoIRrCrIwe8/oAYkDA54rYGqpf7h4f7onuzAnKHpEAXAH5Kw6+tKPDOiD6/p/unT85g7rCdWHziP7WWV2Facp8DoszLOMyN6wxuQ+EO7ZpIbc7aokUTxdhPmbqFp8nMP9uX1WLmcAMteerV3gUiEK0yycku1JwC7mer53GiiDdrF0UbwmklumA2iyjCcRVKLo+5seqn81uI81HoCig1Mvhkxu8Ekhxmdog8qg5lqQf1Kv7yMrm17wGWl/SDmp/sfH9DF79PTN/DIXV1xrdGviYpifgxavZlblR/Xfq4s7a39/CJ+/UAflHx0ClPv6YaSj9QliR4pDk1sfxurkV+jRl8I7eOsiu/dXlaJBl8Q64pyIQrA1QYfl1FZO3kA2ros8IciqG7WLrVcb/RzcyV2bRMdZggC+M9ffThbIa9ekp8Jh9WIGT/pwuVg5g7riRtNNDhaNi6LzyetTHJ4RgqkGHG/lQU5OFvlQWU95a2s/fwinn+wL9o6zdh97Ao3lGKCdMp+E1UR/bi8CkvH3I7txXnwhyVIsk2JXcNZpVQJIBaZdORSHSYM7KLgOrDy3eIx/RT3kxDCrztD9S1467hKXJAdX6w9bOifLEfBxqPRv+fLfkYAdGu1o/kHDQEC9pZf5U1eTyCsmX57ArSm1z7Oyut3Wjejst6HWm9QtUDOHtqDZxN6JRAtaeWgRmki2WlBz3ZObJyaC5NBxNtltCzD7ACfikbMwzNSEIpQwleS0wxRENDkD+KBzE6KDITV2se607C9rBItwcj/pe6946uo8v7x95m5vaQXSgIJGEqAhCQQAqiA7IIoyqMUBaJSDAQW2cel6K6LuvLoUmQtSF+lg7R1URTlWVDYpYiG4mpoUhNaerm5fWa+f8w9JzN35rKwP1yf33m9fL3I9d6ZMzNnzvmcz+ddIqCLBJbLz0mNQYckh0pmgUZQH03tw9IcoiRhRWEeEwGk16JkaI9f8w22F/fGgs/VPrvTNx/HjEEdNBHjjpIyzBzcUdcCkBqUj85vq3uPT99oZPliJTJJmVJQym8fmNUfqXE2ADJpSGlxSaO9x3Jba156ej9Krzdi47O9bomKqm0KYOmXP2pSRm8/0R2+oKC5zuWFeZAkKYKhCoc5Q7vAwBOMzm+LKEszYsoXUuPUY06vHteT3aNEpxnrQ7ISyuNPH9gBdjMHf1CCxchjxqAOcFoMqkV19bgeup7QlGxG4ZhJURY0egMw8Rx2Hr+KKf3bo1W0RRddtbmoAKPy26Ky0YdoqwHeEExT+R7ppZD0fKWpFEhAkL2eX36kCwRJQpzdpNJ0Kq/1qKTBr9d7IEoi5gzNxMuPZMIbEBGUJNxs8KJVjFWXKVwV4lSE32fl58rvt4qRHdooMOTtJ7ojJdaKXw24B4lOE6s7EgJ8MK4HJiiUTvWQYIb/pBwFbZIkpd+1s/6HW6LDjHs7JCHWbsSHIQlgveKMTPToyfKjkXK9KbEyEzA8X61EeoQTXcKLrrSlxFqZgikdPEzm+H212xogD+iVB86zhWDaAxkqo5DlIccqPaIPzfmnxFrRoYVd80K/NSobMXYTymtkuOUzfdI1UssUnRRrM2HyfWm4v2MyACDGZkScQy7STdlYojuAq5v8qgXoyxn9kOg0wWExaCbDovvagQBoE2fD+gn54DiCsho3XgkxNwGZhRuJEU5zrOHIJD246/nKJqYyuvrgRTzdOw2tYmTI5eufnrqllDMlTlU2qieF8HOHG6BnJDlwrsKFgCDi2bUndBmvViOvO6l/OKkAo1cdwaKR+pIlB2b1152IXCEtp+WFeUyYUWlQRBe+fp2SNHBU5cI2fs23WFGYh43P9mLs5Ombj7PnQq95e3FvjFh+WE4VPZUHSEBZrUe3z6Ikwe2TU19fnrqBp/ukY/W4nipbzj2lFVh76CI2FfVCUJBwudod0Ve6VYwV83af0iymayeoiXiUa/HR1D4ghGDZV+fxTJ90mHgOJgOB20/Ys7zd4M7Ak4i1E2oLS0ErdrMBKwrzYDIQXK52q8ArS8bINcqbDT54A3KQptzFLCvMg9X0M0hYE0JshJDfE0JWhv7OIIT8W1aY/+lmMHCIshhR7fKD52RimJ7BTazNjDk7v0e/hV/JUshGDm8/0R17Z/TD3GFd2UQou1dpo6/iDSVMOhiQZTDmDuuKLZMKMHdYVxh5oOi+dkiJbZa5XTImF+U1TSrZbL3JZ+rGYyi93oinPziKXw/sgE+m9cWswZ002izFG0rgj4CEaBVjRetYC5aMyUGNS64pzBmaie3FvbHx2V44cr4aCz8/jYxkO156OFN3Ilo4MjuUsirFmII0HDhzE9fqvOg7/0uMXH4YFiPBlkkF+HJmP2yY2EvFiqWRHb3OKpcfLw7pjGmbjrMdA71XydEW1LmD+P5aA5764ChEUcKLf/mnKtde6fIhymrA3GFdsW9GP8wZmsny27TP4cikxJAYHP1b3jGdQ4soC2Zt/w57SitQ+P5RzNgqG9u8/WT3iGJ2SuKUclKg6bGMJAdWPJWHnNQYjQE6nRQ4Ihe7qRl9nUdWDXWaDRHF6KpdflXUrGwpsVYEIsioJzpk3SJJknD0kpyKe3FIJwDA65+egj8o4L9yU2Qs/NBM5KTGsHeDymjTPrh8QVQ0+GDkOfxY4dJN59F7Ul4ra31N3lDCJklNnwUJj7x3EHN3lWJIVivUumW7zMeWHsLTHxzF9NCYH56Xiqu1HszbfQopsVY4zLzu8S5XuzE8L1UzhilqLPz7MTYj/EERvx3SGS/s+A4JDhNqmgLs/Qofu3RR3VFSpjmWkeeYMGb4WFv+1Xl2Txu9MqQ22mZEdVNAwyv41aZjqHb5MWL5YRS+fxSvfizvsvfP6o+tkwpgNXLwBX8eNNFqACUA+oT+LoeMMNp113rzEza/IGLHt2V4pHsK24Iqm96Wb9qm45gzNBMrD5zHi0M6450nu+NavRcGDkiOMuseg+LHKWs3PDLYFpp4KW5+yZfn8NwDGeA5YOvkW4//OAAAIABJREFU3vAFxYjSFUlOOXr0BATE2Exo9AZ0v0cRSuHnvlzthpEnSI6ysKKj0uR9U1EBymo9kCQCQL8PHAGirEbEWGWf5HH3pkMU5WInRwhq3X44LQRCQN6iUyQHTanIkV0BKhq8CAgiM/Ipr1VzN/bN6IcW0Rb8rfQ65g/PQpXLrwt13HnsKh7ObgVRgsbog6a96L8pUkNPTkTU0WjyC2IoQud0lUbpZExrEYA+PHjhiCy0jm2G5yY6zEh2yhMzR4iu525KrBUbn+2l+xyjLAaseCoPZ6836Aq7cUTSFfCrdHkRazcj2mbU7IyXjMlBUISGm0EX1/BFlaYN336yO0PBhO+SJUliEEiaetRL9SwvzIPZIHt2BwQR0VajRmGXQmopLHvm4I6o9wTw+qendI8356/f6zK59XaTVE8rPcEOIy+L1ElQQ5+VKsUdkp2QJAlbjl7GM33SVZDj+cOzYOIJJt3fHisPnGds7dM3GjWBijGkXSWIEhIc+q5rSVFm7J3RDw2eACoafXh37zm89LDsfcETgkDw56kZtJck6QlCyGgAkCTJQ8hd5EL/hC0QEMAR4In8toxUc7tbvowkB4bnpWLG1pNYNCobyU4z6r0B1Hn05ZMpfjw9gohWOAYeALN7DIjA+kOXUHR/O91jR1uNeG5zc+523YR8/UJeg1dXSZIqhEbyASCQ8FTvthi96kjEe0Qj2qVjc2HiCapdAY3vgt9mhC8gqpRblazOerefISU2TNS/BnqeJWNyEWU1wGqUXayU/g0JThN6pMepaiNKl623RmUjKEpM+37tITkFFC4nQqGCtB+RiGcAVNwNLuRtvOHwZTz3QAZKrzfq4v5XH7yIVx7pAruZx6aiXmjwBDUwZ19A1DCLX/+0VNfX4jdbmy0TPz15VVX7em/fOYzObwuH2RCaXGU+gSGEaHr+wxN4YUgnzc6zRse4PhzEQJ+NMl1oDBX5dx6/itXjeoac4gBfQMDQ9w6y70uh3yon1RZRFuYZTe/rW6OyUefWD3LahjzAaVDx8iNdNO53SkUAvbpdpcsHj1/Augn5IAAzihqnSM+8NSobVhOnseGkNbDV43qyYErPB3x0flu0irHg6d5paBtvx4+hsRw+xmn/BFHSHX+y3L4WDk7dzgw8uatyFHcCLT0EYCCAg5Ik5RJC2gPYLElS/l3rzW22fwdaGhAkVLl8EVmmShQBbSmxVpb3TYm1Mo8Cqh0SiSB2vKyOwRXDB8D6CfkYoAPLo/DReY93w6I9Z2+rf4Myk/DrX3RQmXa8NSobb3x2mmnsh3sDz3u8G9rG23Vhr5uKChhD8lYEOFo4DldipcdZMz6f1TGUn28uKsDivecYjC7SeZaNzUWszQhvUESVy4+W0RaM/fPXKthddcgM/L+3nNA9T0AQ0eQLqhZECgUc3iMVDR6ZdRttldOHq/5+nuWX6QSod1x/UMSVGrcGjvjWKLkQnBJnU8E1w68v0rjYXFSA+xZ8qRkXh14cgDM3XEiNs6KsxqM5r57+05ZJBWgda0GtO6gSOqRWpzwheOS9g5rf6ME2txf3htnAISiKiLGZUdXogy8owGLkWY1hSFZLVDb6dCWfm7kUvXCtzqtahMM1h+g1KSdb5edvP9Edjd4g2iXa4Q+K+Pyf13F/xyQNFLbG5UFWahzq3AE4LQZdwxuqBHu52q37PNZNaOZXKH+/NDQ271ugfsbF/dsjI8kBQE6HHrpQzYLC5z88oTvGF4cgzg6zfC/r3AFMCYEc5u4qjTgO3xyZLf87xgqeA1rG2DTPLVK7W9DSVwB8DiCVELIRsmT1uDv4/c/WgqIEQZJYvlIZnVDUgz8oYPpA2W1zfN90pMZZARD4gyI+nFQQKjBKuFDZhGf6pOPNL86wY9BioHIbGKm4GcmQhaKUWkRbWOSzZnw+Gr0yltwTEDRohspGvyrt4fYLiLYZkeg0YcHnZzD7wY6ql295YR4IgA2HL+owhvMYXBLQmvdQUTLa6PY2UipJ7/ObDV4MzEwOOY3JhWZ6rRuf7QUTTyBIck1HApEZxYQgIIjMGL6myY95u0+juH97xEWQmKZ+0++FiHIUwfHevnP4w7CuuBrqe3XI3/lXD9yjKe5G6v/rn57CzMFqOOKi0MuZlmDHuZtqFNrtOr75gvpSKGLImGXLpAJdb229grgcxRONlDqVhUiJtWrOFcmMPsZmgscfxLKvzuONx7rB7ePZDoaOaZuR1+w0Zmw7qSqwB0UJ7//jAnvnkqMsERE3giiqiHHU84HnZMlxQZQRPj3S4xBnN2L1uJ7wBkVYDByirQbcsBhUrnMrCvPw3AMZuFbvVb2jt3oeNU1+VvxeXpiH3w/NxJVqGcBQ3L/Z0CdS0HSuwoV2ibKJkN7uJcFpxpyhXVDlkm1uF+/9ETMHd8Ca8fmMNBlJOiPJacaMrScxb3g3Zvl5N9qdlKJLADwOeQHYDKAHgMt3rSc/YTNwMvtPWdShWz6TgcP/7PoBv/jTAXxyohyzH+wEm4lHWY0HT648ggcW7cfMbSchiLJr2e5/XmcOSjMGdUCUxaCbr6YiZesm5GN7cW/MGZqJtYcuIsFh0ngXK71UKdpn+sAOmLXtJB5beggztp5kWjHKNn1gBsat/gbj13yDJ1Yewfg132DCmm/x8iNd8M7o7miXYMfmogJ2/nf3noUE4OilOmw4fBmrx/XEvhn9sHpcT1iMhBmS0Ebv0YXKJgxYtB+ztn+HmYM7Mu9jqsSqbHQCC/98UGYSoq1GdGzhDDGjgY3P9sI/Zg/A74dmwmIgqHEH8OTKI+i38CuMXnUEZbUemAwETb4gfvdQZwBgMuNzd5Vq+kvPTxfWaZuOIyBIOFfhwuT1JYixmlDjkqWyn1h5BHN3leKx3Nbsd8rirt5xvQFBtUhumVSA9RPyMW/3aYxccRiCKLH8eUqsVYbmJsvQXFpIjlT0rXL5NR66S8fmwmbisHpcT+aCFv47KsdN/144IgupcVZWZFa28lqZJxMUJc0YbB1r0fgizx+ehVnbTmLKRtn/98fKJo3u0As7voP/Fq5r9FgckWGwMVYjGr1BSJBQ59a/FzzH4dOTV/GrARmYu6sUI5Yfxtg/f41adxDrDl8K+XHLIoIBQcL2b6+gwRPA7O3fweUTNKCKyRtKUOXyY/L6EtWuSpSaF8HwPiiL38UbSnDqeiMW7TnLFgIK+IhkgDR9YAYTv1xWmKfy7k6JteBytRvX6jyocweR4DChzuPHzQYfxq0+ijM3GlVppPC+XaujEjQ8LD8TA/kggCGSJDWE/u4MYJskSV3vWm9us91pmqi2yQtPQMTlajdWH7yI8X3T0TrGCgnA9fpmxcsNE/MRECRYTTzT5qctJdaKVU/3QE2TX1fSQenhW+nyYdnYXKw/fBmPdm/Fij03GmQW6vNbTmLGoA7MsOXdvefY76nzWasYi8rjVo+tu35iPga8qU05fTmzH556/2jEbaaeYua8x7th3eFLGgkNpWSF8vcJDhPWH76s0pmnUZSRB+rcQZV+/HMPdMCUjSWM6BOeUkiOsqhIOspzAWCM7nmPd2OchM1FvQAgInMbAPbO6IeZIWTQolHZummJt5/oDkGUVP0Nt0VdOCILcXYjKhv9MPIcAoIIs4FHrN2I85VNKnEzeo3hmvbzh2dh5/GreCy3ta7mzLZvriA3LV7FGqY4er37Rr2tn+6TDkGUC/bUEhNARAZ9u0Q7AAllNbIuTozNhFnbTiLRacKcoV1Q5/bDYuSZ0uve0puYOuAeiJKEB3RSnAdm9ccYnXPR8Sd7Wxhwo14OkOo8AdQ3+ZCbFqdJL9EUoScg6qaKwl3MlOm/3LR4tIiyYNiSgyx1Q+9lZksn03mi56G1lAZv8JZjCJABDRLA3tdEpwkvDukMQhDxHXR55TRlM1vdBquRR2WjTzUuqLDgqBXNKdoXh3TC+/+4oCtU6PELMBoIln75I14b1hUtou8OA/lOFoOHAcwG8BCATgDWARgrSdKJ2+7JXWp3uhhUNHjx2XdXcW+HJPgCIiRAk77ZefwqJvdvD7cvCJvZoE+3n9lfd8IKryvcqPciMSR9ED7Zt4qxspdUqZcebTVi9nZZaG7LpAL4BRGSBFW+cvW4HuA4DgSAKAF2E4+RKw5HnOwj5YH3zeinKbomOEyocvlx5no9BnRugcpGH+LtJl05iL/95n72EodLPmS2dGLRnrM4V+Fin8fZTezFjiR9vGZ8Pn7xJ/1aCgC0iLawHC6VdHhxSCeWMmqfaNfNqVMtl9XjesJpMUSk+FuMHGLtJhAQNkmcveliNZe9pTd1J3Hl4h9rNzI44q0W4tQ42akuKMjMVrNRXlzuV+Shadv7m36oChVD95bexJBuLdEmzoYfK13YUVKGZ/qk49ilGjyY1RJViolVXoAzVJOOvKCZsGjPGbw4pDOb2PfP6g9BlCCIEvyCiAZPQEP0C9cyUl7T1skFqHUHVLWr5YV5iLIacKXajWirEVM2HmOTbEaSA4W92+K9fecwvm86e7YcIZi76wfsKa1gHIXw9rff3K/yBqZ9oL4ffEgPSm8SjbMbUVYjs3adFgOirEaYDRwIAfxBWRk30WnG9Xovc+OjtbY14/OZgY+y7rB6XE8s/OK0RvojnAxH+6msyyk/V9aMclJj8MqjmahtCiDBYYLVZGAucrE2I4KiBJuJx7Ivz2PaA/egTfzty5belZqBJEmfEkKMAP4XgBPAf0mSdO62e/EzNm9QwKu7TuPQiy1VmuGAmjV4pdqN1DgbrlS7MSgzSfOAI7mYJTnN7N+EyIQ1PfOMWdu/w9tPdGcQSZqGmT9cVlakk9j1ei9GLD/MHJl++1Bn8BxBvSeIKRuaJ/HV43tqVFZXFObJjOCn8iJaXQLQZYGuGZ+vWqxWPJWnix8/X9mk8jSmC+H84VmYs/N7FN3XDm98dlpFPqKkqowkh0qIj943A6evLEtRLERHkjogiGz7TXO3ylw+RRNtL+6NRKcZp0Pb7/BzyOkGEVdrm3WAthf3Vu2eVjyVp8tNoYHAlBDr9fjlWmx8tldEOZN2iXZcq/Ng9cHTmD6wA+b89Xu8NqwLnBZ9ddMrNW6VYuubX5zBmyOzEWM1Mi/ihSOzUVajLoTS+tLaCfmQJInZI/IcMGtwJ3AETEsqIEj4xZ/2IyXWig0Te7FJnfaZLm56sND5w7Pw6sc/4LVhXbG5qIAx5Of89XtWPJ4zNBPltbJq7oKQjPnFqiZUNvqZvHd4YT0SaYsn+u8gzxGcvtGIY5eqdVnJxRtKsGFiL8wLsaRnDu7IWNX03IkOM14c0knl2EeL7gs+l2tF1ASHPneTgWh2kcsL82Az6YvyBSMIIYqSTHh9d++5iLD0OUMzMTNUi5m7qxTLCvPwH/VAJoQshiw7QVsUgAsAnpOdjKTpd603P1GjEtZUFz/SYHp37zm8/WR37P7ndU26ZFkIC603QKND3smyH6ykcf1SDp5EpxkmA4dNz/aCBOBCyHNAGc1WN/mZTj1dVMJflvJaD8av/gYLR2RhztBMtIqR8edKmN57Y3J0WdRNvqAuC7TO7Ue8Au98K+Mc6mmsnADodVCoLJ3EkqP0UxxKZBLHQbOwLRyRxSQ2/mfXD5p7unBElmphpYVoSQIuVjXhjc9OM0OVd0fnsJpR+PXUNPlQ5w7ecjK6lQ4+/beR5/Bgt5YY++evI0JzqVQGlQeZPjAD9Z4Adp28qmtE89GxqyqV29891BkGnqieqZEnuoVQ6tkxb/dpBlUMj5iXjc2DJInsGpQggvDrVNZLwkETLz0swhcUYDbyKp0g+pzpeFbKT1N47rV6L2Js6vurbyKfhyqX/iJhMnDYW3oTAzOT0eTTZyVXuXyMPKdX1J8zNJPdV/ob6jdQ2ehntcLzlU1ol2DD6nE9YeA4FG/QciK2RPAMj+SEqJRQcZgNqswBDUhbRVvYsyivlRVat03urXmP/912OzuD8HxMie63/g83q4kP4XOliBGHkeeQ6JQnniHdWmqKUFNCHsV6FpHzdsuSBYlOc0QddGqewXMEQUHGCEOSTU6mD8xgqST68twuCiXRaQZHZIjk/4S22PT/Tdt0HG+N6o6Nz/ZCnVtmttItbfg9oAVeQQSLUJTS1u0T7bhS44bFyOHNUdm4Uu2Gxy+g2uXXpKJoBEzx/TcbfJqoWgnhXDQyGwTAG5+dxrzHu6lqLJYQv0BPF6ZVjBUVDT6VtPbrn5bipYcz2WJHdwwbDl/EtAcyVIbrV2rc+OiYnB70B6VbTkaR0DZKe9E6TwCJzmY5Er0omkpl0OtPS7ChqtGP/p2SWd8o2mbx3nMYU9AGtU3N4mSxdiOsJjWCjCckYv/cfoGNpTlDtazyKRtLmGbRqLwUlSGR3nXS3awS0konMxPPMT9pmraji8WKp/I05/7VpuZ0Wjhnhi7uq8f1RH3IDvLTk9dwb4cEXW+NgCBiSv/24DggKOqTLqub/MhIcoBAbcVJC7WRFny72aCFhhbmYfPRy5j9oJbYVl4ro6eo+ZHy+a86cOGW42LW9u+wuaiAycGEp7q2Te6NoNi8eP9HheokSVp71872M7UYq/xymQ2cbnS4dGwu3P4AfjukMxq8AbSJ15cfuFHvhcNi0LWInP1gJyz4/HREE3a3X8CKwjx4AgIWfn5a90EnOEx4eef3jPGpPEYk4buyGo8qjVDZ6FelX5KizPjy1A3ktI3Hwi9OM/VI5T2gGkfKqE25A0hymmHgCQKChCafgOc2y5EQVRbV65df4b2gtOlU3s9OLZxYOyEfbl9Q3rW5fCh8/6jqONQ3Vu8cHCEYuUKbV54ztAv7vnJRrXUHMWtwJ/AcAc8RjF/zDVY8lYcr1W7NOZSTUU2TH6Ik6e5cqL0ojeKzUqLx5cx+EEQJjd6ACtoazkC9J9EBjhC0iJYn/uF5qUhymuEwGyBKEkb2SIXHL2hsEk0GTrWzm3xfGkb0aKNhaK8ozEOs3QhfKECJNNl5gyI2F/WC02LE3F0/6Ebki/edZfdIybhWTmYLRnRT3V+nxcDSdnq+C8o+zdt9SsXQpgVXjhAkOs1sx7vvTCVefqQz4/zwIRtUqnhKzW30JmJq5kQjcAqMoCnPSAuqw2xgZE9AXkiqGn2Y/WAnmA18xHRWnN3I2PbKnXOdx8/6r8dMrnL58OKQzhqDJsrCpl4elS4fuJ9DqI4QkgHgjwAyAVjo55Ik/Z9XLeU4grR4OyobvSi6rx1W/b0Z75zoNMNsIPjTnnOYOuAeuaAE/cmnzhNAnSegW0Q7X9nEotfwgbhsbC7i7CYYOILhyw/rRmjFG0qwbkI+o7eHT/7KHH34ZESPoUxH0X4ZOILS6y50bBmN3w7pDJ4neGFIZ5gNhPn+6vnOztr+HVNQVKaelEJf4Y5Y9CVuG29DTZMf743JwbRNxyMuZBcqm+AXRJbzjxQxJTpNWDO+J8pqPCwabh1rgYFXPyfqrwtILOWinAC3lpQzs52/zx7AosF5u0/rOntNvLedqpaTkxrD5LYlAG3jbXhxiDz5tYm3YVK/drhU1aQ6xlujsmHgOd0x0+gNwG42gOcInhuYgdPX6xFtNaKmyQ9vQED7JAdGLj+seS4bJvZSje8Vf7+Ecfemw2Gxs2dW2ejD2kOXMKagDaJC9YhIz8Fu4kPFZyq61yzvHW01ghDZhH7ive1Q5wlgw2HZK+GlhzPZZJaR5AilSJtVNj8Y1wPvjc6Bw2KAJEV+pwA5pfXrX3RgYIbyWi8qGnwyJt9hwq8G3ANAlsJ+bvMJ1Ttw9FLzRDolZDy/8chllS0nTZEpI3CayqRS6lFWI5YX5jF1XyreJ4iiaowpdwmDMpOYGrIquAwEMeitv7NAS5k6+/XADvAFBRBCEG83obh/eyz/6jwAGS7utBjlRTDM3rS4f3u0jbfhcrUbv3uoM4KiCOPPsRhA1iZ6BcBbAAYAGA/g/xdyFAAghiB3SVGyhG4w9Pf1ei+sRk4lUTwoM0mTv6WMSgARJy2geVArdw+L953Di0M6wwd1NKRs9G+ak6W7BbodrnT5YDXxmPd4N1iMPFpEW/DcpuMqpE95bTMJiQ5KQZJQ2LutJhcNAB8du4qnereNmCcWREnGNDc2Y66p0Fd5rYc5Yv3uoc7YXtwbVS6/avv+1qhsbCrqBV9Q1E2vUXkMoDkSp0iqS1VuhthYODILjd6gKkJeVpiHL74pVy1EyrrEoMwkVj/Qm4RISL+HSnkzZ68J+RAlwGrksPbQRVXOltqW0pz/+QoX1h2+hGf6pOOHqw0AoKnrPL/1JNaM76lJbbzzZHfYzM1GOoMyk/DcwA4qlJdSBVeZP+Y5gpzUGADNctGCCNQ0+ZDgMOFJBQBg2ibZi4JGxnq74nm7T2Hive1UuyIaUOyb0U/lF6BEwBFCsKOkDMfL6rBgRBYWfiH7Y9DdjV8QkeA0492/nUOdx695p5TvDX1GURYDqlx+zW4oJdaKF4Z0Zh4i9P7qKdPGWI3YWlLOEG2dWjhZsV0Zgacn2PHR1D5IDPVxWE5rxFiNmnrhilB6RgzJYCsDJxoA0h0klQR5unea6v9/OElmr3OE4J/lNUhLjFItIO+NyUEgKOruPAHoKiTHOSy4m4JAd+x0Rgj5pyRJ3UKf/V2SpPvuXndur90ptDQYFHH6ZiPe3XsW4/uma/Df4Q5cgJxDnzO0C0RJ1hZ/b++PLKoclJnEtsOiBGYqT2Fo4W5mVEqC2vZFgh2uHtcTv3zrAPvsk2l94QuKiHeYcKnKraormHiOMUGVL2iLaAskSYI3IGL7t1cwokcbZuShhIDG2Ax4bOlhTL4vTaXxruzP+on5jK9AX7ac1BjM/a+uGmiu3cRj2mYtAuLDSQUoq3HDwHFw+YIaeQxqlE7TAgQEAUEAIRxMPAEIAU+g2z8K4/UFBbSOsar8del3Fo7IgihB8yJZjBzsZgMIoFnElo7NxbFL1chNi9eACJKjzLhc5cYbn51CotPEkCuUhawH5d0/qz+W7PsRAzOTmdMeoOYBRILc0vsTPhlEcs0yGQiMPIebDT6khiZYCksdmJmMVtEWxNpNqHb5caPBi1bRFjzy3kFsmJiv60K2ZZJsZenxC7q499XjeqK6yY/UOCuqGv26qZnxfdOR4DDBH5QQazfCH5TfKbWlbB52nSzHk/ltdZ/j+gn5qG7y35b7V/juOJI8yprx+SAEsBg4CJKEigYfkqMsulItSk+Of9UH+ve83bIsTIsoCziO4Hq9FwkOE3iOqIT4AC2aSnlevyDqjo0PJxWAA9Aq9u7IUdwJLslLCOEAnCOETCOEPAYg6Q5+/7O1CpcP74bMtL0BUYP2mbrxGIbnpap+s6e0Ar6ggP/+8ATGrPoaQ7q1BCA/hPF907HqwAVZtXP1USa9O/vBjlhRmAtBFDHv8W6MocoR+XirDlzA0rG5uvK2S8fmYtWBC+z8KbFWZlbyx89OwS+IeOnhztgwsReOXarBG5+dwjtPdsegzCTMHNyRMTWfXHkE1+q8WPjFadzfMZkZ+dDvPLHyCObs/B4mnsffZ/fHU33SYTZwWDo2V9OfhtCOQalYWemSzUc2FRVg/6z+WDM+H1EWA2Ij5ITFkFz4G5+dgskgC8RNXl/ChOQ6tnDgtWFdMGfn9xjw5n4Uvv81qlx+GHmCOk+AYbJ1jy1JGLlClvetiIASM/Ic2219Mq0v66+R5/DKzu9R8Md9eHfvWaybkI+PpvbB3GFdEWszomWsXRdE8MPVBliMHJaMzcFvH+oMKQQhrfMEIrJZDRzBoQvVmLy+BDtKysETopHyiLRbbBsvAwz0TO9rmwKqz4o3lOBqrRcD3pRZ81dq3NhRUg4Tz2Fy//awm3gs3ncOZTWyR/XcXaW4Vu9lwIZwVvLCEVmobvLjlZ0/QJQkzBnaRdWPRIcZVS4fZm47ie+vNrCFgPbnhR3fYXheKmZt/w42kwHRNiN2fFsOniN4/dNSDM9LxSfT+jIPkcLe6ZCgL2VCOFltV+/+KkX0lilkpek1GHl5sQ0f3ws+P4WBi/bjiZVHcLXWg63flEWUWKE+zZEkuJUOZCmxst/JK4/K9a6nPjiKfgu/wgf/uAAjz8luiCGJcNoiAUTSEmzo1MIZcefusP4HoaWK9t8AbACmA5gLOVX09F3ryU/YAoLItM0XjczWdTmLZHpCt5XpIXSMBLkYNqRbS10Y2qaiXmwXoVzZU2KtbGfx4pDOsBg5bAnldzmOQBBF2fruqTyWq6z3+Fl+VCk1vW5CPspqZX7D7Ac7q6Ke8lpZF2b1uJ6YHdKh15tM3tl7FrMGd0J9CAFD5Sl4Tp6oVh24gOF5KZqXbf5wOcU0ZtURVWpmbQQFVcrNKK/1qEzCOY5AkoBrdV6V2By9j2sn5LPJOFKum8ph0IVh9biemp1HotMse1B8dR6zH+yoYQRXNvqxp7QCpdcbWUS5elzPyAVPm0yg2lTUC1YjD19QfrbLvzqPecO7aeoOb43KliW8C/PwyYlyFPZOB4ikMTSKdI2EIKKfgtJIXplTprLRqw9e1EKkQ8z4cxUuzBmaicyWTiwdmwt/UMTrn57S2KC+/EgmZg7uyCwolf0o7t+epejaR1DppYvc9XovjDyHf16rx9DsVkwLauZg9TPZXKQPybwRUgqIVCQ/MKs/OI6AEAkvDumM3z2UCZ4jMBsoiZCT+R+h943uSgB5USOEYMqA9ghGgH7SyV4X8qowraJ9AoCKRh+L9im0VqmZpIRX00AifAdvMfK4rEjNKvskiBIaPSKiWAX3/1u7k8UgTZKkbwC4INcLQAgZCeDru9OVn64ZeY693FTbJrwQ2yqm2Q9WN59Z42ZIF0oG0xv8FQ0+DMxMxqEL1VhRmIc4h8xKpUXlcxUu3GzwYvXBi6oi1bcXq/GrARmawnOfdvEsvUAnuZomP4rub4ebDT5VJKPMK1NcMxeIAAAgAElEQVSS0Y6SMvz2IbVXcDjme/W4njh0oZotVvSah3RriWVjZSYpNR1fe+giRue3ZYPWYuSxZnw+rEZOt5bCEXXOXpSgck9bPzFf9z5SXXnKOg7nS8h6+SIWjsjC6oMXmfe08pkmOExYsu9HzHu8G9IT7KpUE41clWJqMSG+iMXIMROc8BfQYTYg0WEGT4gsgChKWD8hH3/cfQr+kLY8LfCSkI+wBUCS04RHuqewFMSrQzupCo87Sso0hchFI7NDTGh9shxdpCOJpXEE2t3NxmPMgH7urlKsn5iPV3b+gAUjsnRtUJ2WZtn08AUrxmpku86yGk/ESTQlVoZ1UgjpzZA9qp6uz9xdP+g68FHOCLWpbJdox4XKJvz+r9+j0uVjaqJlNR7NYhxrN6nk1JeNzWV1MHrvZiqkSPT4HjR3H44yq/MEsOtEOV5+pAsm3d8e1U1+vLP3LKYP7KDiTkTSMKIp45RYC5aNzYXLF9Qsdn8pKdf1bPj2YjUK2ido5rt/t93JYvBbyGY2/+qz/3MtyWFmbFwh5JgVHom+NzoHm4oKUNvkR5TFgD/uPsUIUUvH5uKVnT+w4+0prWAm8OGDv7rJj04tnNhUVID39p5jRaxW0RZsLpJ3Am+ETNTDjUzCWZNTNh7T1B+onjnPydZ6FNpJX8rwiMXrF2AOg3+GD8x3957T9eAVJQkv7/ye1Sl2lJThuQcysP7wZV0jFmqETheutYcu4vdDm1E6ei+EEAETTiATqV79uDSkmZMpT7IEkCQJVY1+NHrlyXfO0C6qPC99pusm5KPO40eC06TrM11e28weT4mVvZxpFNynXbxuwVMQRcwb3hW+oMiQKjtKyjB9oOwVTGWJw4u0gtQsgQIAr+46jcn3pWFTUQGCIX36OIeRyVWU1Xgwb/dpzBjUQRcOvbwwD2YjF3FSfWHHdxEX2li7CZ9M6xuS35BTf7NDkb9ywX3nye6wGJsZv8u/Oq9Cyrn9Att10iJ1+IK09tBFNsklOsyySJ0kYVlhHnw6JlN7Sivw6qNdsHZCPnhO5uI8v+UE26FTm8qdv+qrgtdO3XgMHxYVaPgsz289ibnDumreK1qLoZLolGFNdwvrJuQz61FPQFAx25/pk65CmQHAL7u0VNUSSq83Ys345t1ypDQgZeTLKWGtA+PkEJw0XPVUlCT0SI//jzOQh0DWI2pNCHlX8b+iAATvWk9+wsZxBCYDYTh/vYfiC4qQQrjlP+4+heF5qZh0f3skOMzY/PUl1YNPibXiep33lljmeLtJpc9T5ZLZvTcbfLp2fJGY0TVNftX3Zm3/Dm+OzGbWelMH3IOlY3NR7fJrjjklBFcNSpIKmpkUZUaiQ/5vxqAOaBFtgYHjsK24N6oafbhW72XwOnrdL+z4jmGjh3RrqTnX65+W6tLy/2dX6S2loT3+IJtEKDS1TbwNoiTBH5QwY1CHkBSFWmTMYuTg9kt4YuURbC/urXvv6j0BvDikM0QJuFSlv9V2mA1skVUGChSNQifn85VNbHGrcwcwca3aG5qCE/Tw4XSiCu/jir9fwgOdW+CJlUfkgmBRL5gMHBaEeCiVLh8W7TmL2Q92xOqDF1Vexcu/Oo/Mlg58OKkgoj0mR9SM+WboLUJ6NwTlNR62u6I2rRS+67QYUO9ullw/XlbHDH1irEaIkoTkKJkVW17rUU1YrWOt4Agw+8HOWLlf1vdfOCILSVEmeP0G8DwBb9OX4JDfRaC2yQ+H2aAriaJMkdHrFSJIgIR/N9FhRkaSg5EnwwmflY1+lRcGRaYBYNpH4fOBnjGW2UBYIBRJGsbAE8Z7SArdy/DjpCXYkOg0sfO3jbdh+VfnMapnKsyGu5Qjwu3tDK5BZiE/CjX7uBHA83etJz9hq27yY+TyI9g6uQBRov4AdPsFJoBGkTnJURZsOHwR93dMxqff31SRYa7WenDkfJUulpkqSdLBNm/3aVS6fHjnye5oGUKShD/0SMxovUGW5DTDbOTw3AMZWLzvHH4/NDNiAareE8Cyr36U4a6KNMqSMTkICBLL19MJ0WrimW7QxHvbqY7lCwrw+AWkJWhz2HqQWkKaoXWT15ewIp7yt1UuPzYfvcxo+FPC8tvJ0WaMWaXdMa2fmM+Kn5FSOr4QlI/joGvNSBeVeY93g4Hj0DJGbWVKo9Atkwowd5fsOsYTokm90O0+R0hEmK4vwmRA0ygLR2ShrNbDgok2cTKngwAw8QQvDumMek8AsTYTzEYOo3qmonWsFaevNyIt5AAWfmwjz0WE3tLIf9u3ZRhT0EZTe6LHWDgiS/bMbpIZ7FaTATtKythzVTrVUUgqrZVRMuR7Y3LwaPdWiLIaUeMKsBTQ5PvSdDH6DZ4A4uxmlLkDMBn0049Uf0sJ+zVGIEDSdBrQrP77pI69J32OJp5TgUyUNaXlX53Hq492UVldUrSg8hyyhDXQNs6GDyf1As9xmt33whEhyHTI9S3SHGDiOV0V3YAgMoXau9Fuh4F8EsBJQsgmSZICkb5HCNkhSdJwnc8fBPAOAB7AnyVJmhfh9z0BHAHwhCRJ22/3Am6n+YMCEh1m1DQF8O7es5rtMNXAoTUCE88h3mFCtcuHwt5paPIFde0KqQ/BwMxkxNtNmDW4E7Z/ewVDs1uz/LRysP36wxP4YFwP3clrR0mZBouuZHrSlhJrRUWjDwTAyyGjDUGQIuZsKxrlnUi4+JiezSEl4hT3b4+5u0o1CAnKdt5e3Fv3XOW1ah/j8MlfjzgXa5dx3dUuP2Zt1+a3N+tE1OW1HhBCkJMajQ0Te2HTkUuaCWPlU3kwGWTBwNXjeuoajHgDIkqvN7I+UyJa+HW1ipHVJu0mDi6f/s4y3m5iC7feMXhCVNc+KDMJLz0so03WTshHQBDwpz1n/6XbGkU7pcZaURlaSMf3Tde1OV178AJG9myDucO6Ii3epoJsltd6sGL/ecwa3AkuXxBmA6ciOdHvxNqM8AuSKpBYXpiHovvaQ5Rkj4/wc9O0EEXLePwCXvzLPzXXlJsWj8V7z2psOyfc2w61bhmuyhGCdw6d1aQfX3o4U0XkWjo2F3u+v6apN6wIjQP6TKYPzIgojTJ5fQni7SaVPpfyXmQkOVDcvz3sZh7rJ+SjolFWk914pNkLWW/RXVaYB44ACz4/o9pVCaKchgIAvyDIWYiiXvAFZfZ6nTuA1rEWiJKkSjGqMgQ/B+nsVgtBqGmYyIQQHsASAL8EUA7gG0LIx5Iklep8bz6AL263P3fSjAYOLwzp1EzgavRj3uPd0DJaFriSIMHtD2JK//YwcJxqYK8ozAMI4AuImgeifGmXhqLMcMy+8nvLvzoPu8mAdYcusmhC6eTkDQRVg17prUv7Q/HlNxq8KsXO14Z10Uy0bz/RHa9/egovPdxZM7gj7SRsJh5OzqCRIFgW8gBOiZVhc+HnCo+OAHmBU+bdKdNTuZv6w8elyEhy4FcP3KPbn0jba1GUIEhgREGlF22MzQSbiWP68KsOXGATFo1cF47IgsXIMeZnSqyMWAlP/a0ozIPVyGHXyat4dddp/HVqH93+JDrNWHngPCob/Sztony2m45cYn1sFW2BBKiQJYtGZmN833TE2ozYXFQAAycvpkpZaLpz+8PHpZg+MAObQ4bsNPKfO6wr0hJskCRgRkh6/NHuKbgnyQ6AYNHIbAZCAKARjtPzrrCbjXg2rB5DZRFo5L9sbC7efqI7Yu0mXKl24+WdP7C0iyQ158HD8+YxViP2lFZodKd++1Bn7DpxDcNyW8Nq5PDrgR1UE/ySMbl4/dNSVZ+mhlRjg6KoSnWZDRx8ARHrJ+RDCKWB9cYZNQ9KjrLgcnWT7jOmvtzLC/Pg8gVVnic0pZiR7FBZwZbXyunazUUFGoVdmpKkC8ZfSi7h/o7Jmrqf06KvgNoi2gKb+eeBlv6rprdfyQfwoyRJFwCAEPIhgGEASsO+9xyAHQB63sX+sGbgCFpGN+fjjpfVMWTQ/ln9UdHgwxufnWIRsfJBTt5QwiCXeg+kUwsnthUXwB+UUOXyR7RibBVtwewHO+J6vRcr/n4Jte6gBj301qhslbRzSqwVzw28hw1uCUDrWCvq3AG4xCCWjMnBrzYdBwBwBDBwHGPQ8hyBNxhEotOkKz4WSYcl3mGG3cxj+zdlTIKgdYwVHx0rx74zlZg7rCtaRlvx/JYTTESsusmvio7o9TzTJx37T1dgXagYyHMElY0yOW9YTmt2rytdPkwbeI/+FtnAsWhPWVOoaPQhTaEhpWTNbplUgDrF86IoqXUT8mXXO47AwBGU1XjYeeYPz8Ibn53Ca8O64M2R2UiOMuNSlZuhVeYPz0JOagz+8EkpFo/OYQgbGpV+fPwqm/xbx1o0kM75w2XZBJouCx9n1CZy1vbvVOiVeY93Q2qcDaIoocEbQKM3iBeHdEK8w6SqPZXXNmtUzXu8GxtDoiRpvIcp0khPkls5yS8Zk6uqWSnHM83D0x0c1eDxC80iai/s+A5rxvdkvw9HI0WC07p9Akb1TIVPENHoFRAUZdiwXxBhNfLwB7UWsHRyXPB5yFvAIPto+IIizEYev9l6kpEE9c7ptBixbGwuCJGw7rB2pymj1yTmGDhnqFq+hMKYGz2RFVNpYKRX8J8SmmfCZWGmbCjB1ggKqEaOICjgrrW7uRjotdYAyhR/lwPopfwCIaQ1gMcAPIBbLAaEkEkAJgFAmzZt7qgTHr9wy2JaUpQZiU5TxIo/nfD0HsiFyiYkOM1YvPcs9pRWYPW4nprvDcpMQoxNHpjRIfXSgZnJGpIORT7Ql3FFoTxp7CmtYNEEjXZpRLZ4dHfE2EwaRiNNKbwwpDMCgqDJzbZPsms+mz88Cws+P4VJ97fHvjOVWPS3c+w4uWlxcPkCaBtvgyBKmD4wA6sOXFBN6nUeP1NIvdHgxc7jVzE8L0WDhhpT0AabjlxhkXzLaAuMBqJJky0vzMNrn/zAEEnhNYXlhXkYlJmkmhhoHp7+W7kg1Hn8mtwrTWlQUb4qlx/pCXa88ZlMinpxSCeWmqAaMgkOEyumSxLwxmfNTNrlhXk4X9GkQawpUxGRxlmnFk58OKkXntsk+0UV928PI8/BH5TZ5Pd3TGbHvRUXgsKKAblQrCepHglp1C7Rjq9m9QdPCAAJpdf1Ya3KFGJ5rQcVDV7mGfzemBy4vEEYeQ5mA8+eUThGP3znSHezRgNBlcuva0L1zqGzmP1gZ90+WQycBsklgzrOYubgjpAkWWcrfKJfMiYXJgPBgs9ls52J97Zjfs0toiyIsRmx6cgl5KbFI94uO5yJAFrFWNk4qPcE4PELKoi6sm/RViOMPMG6CfngIgSWkQJOb1BkOl/KHYMgSQzOfDfa3VwM9JJXep+F7yDeBvCCJEkCuYXQhiRJKwGsBGQ5ijvpmMnA43p9M2qCSlIsVhhuv/RwJuwmXndyqW7y31KSuNLlw5yhmdhTWqGBaVLNGQp9pDhmfwSp6zZxNuyb0Q8mAweXN8D6ohtNhExHwuWX6f+3mXgQANfqfExamKagOEKweO9ZrJ2Qj9pQykbpR0DtJanmvDcg4tEc7cT+0bGrofSEHUYeqGkKwGExwNTE4dHurVTEvESHGd6AiESnBUX3t8PCL07j17/ogCZ/EH63xCIuipgRJQl7SivwdO80BARJU1MoDm2/R+e3VSFCjl2qwdDurbB+Yr5KxkMP6UPvIXUri3eY4PELupNKmzgrXhvWRYVsoumdife2g9svINpqgDcCYo0SGyPtyi5UNiHRaUZ+WowmXUAF1Ohv3t17DotGZd+yYJoSK7Of9foSHhzR7wcECeNWH8WikdkICKLMfxibiyqXn6Ve4uxGvPpxqep3tF6S6DCzGoGy77TGIAHYOrkA1U0BXKvzYMPh5nGZHGVhMhV6BjWswGvQ1inmD89CQJQiYvnpLoWS3ZTvgoEnOHW9UeX/MH1gBtol2mHgCP6g45y2ojAP74QCQDo5/630Ogp7p6kK7vR+Vbv8GLlCXiw3TOyle+8jeR1crnbL8vMhY6BoqzGkA9XlP1tAvoP2gs5n5QCUOg8pkNFJytYDwIehhSABwEOEkKAkSX+9Wx2Lt5sQFAXE2JqLlasP6uPBZw3uCADsIVOBOqrtrywcKYWvqGQDJcasD0UAPEdUOUQ6uf9+qD5P4cdKOS+5fkI+rtf72HduZa4ScbvtF9hACs/N7p/Vnw1+PT+C1rFWbC7qxXYmq8f1ZFpI9DuztssRJk8IYu0GXK72qqI8ZfSpR4xaOjYXDjOPC5XNLl1KpjXdZS3acxaLRmXrXv+1Og/m7PyeecMeOV+Ffp2S2E6JTkY0eosUka+fmI8b9V6sP3wZ03QY2y/skFVcF+87p5veaS5C94+IbkqOsmB7cW8EBFEDYlgyJhcbj1zGoQvV+HBSgSbvXBxKI1CJciq9rEfQou5ucXYTqlw+3b4QAs2EunBEFjz+YGiXF0BKjBW/e7gzGj1BTQGZQh2VQRHQzEoO77tyx/vWqGwAhOXPB2Ymgw+l7wgkDM9LjQi1jrebcOp6I3aUlGFTkSxEGBAkePxBiJK+lAV9d6jJlTKlmBIrc2T2lt5kO55Klw9xdiNu1Mt+GnpQ8MkhddQ9pRWqNE+DNwhvQFTdr0Ujs1laLdFhRmWjT9eTYfu3V/5lwDl5fQk+mtoHe0or8NLDmbDcRZ7BbR+JENKXEPK/hJCzhJALhJCLhBAmpiNJ0h6dn30DIIMQkk4IMQF4EsDHyi9IkpQuSVKaJElpALYDmHo3FwJAViytdgVwrU6erGwm/QcsT2RezH6wswwnHNYVFmPzLTpeVodL1W6mr6PM7Su3zZUuHy5Vu2HgCEQdDPie0go0egNYVqjWS6HopPJaDziOwGLk8M6T3dnx6Xdpo58v/+o83gpFifTzhSOykBpnxbt7z+n+Vvl7veNeqnLjx4pmWe5wJyp6zyoafBjz569xsyGgKbDfbPCxY+vtbKZuPIYLle6IxWzqAVHp8uFanUe3n3F2ExaNzEZlow8pcVY8npeigX4WbygJoTbk3POWSQVY8VQeclJj2DEHvLkfo1d9ja0l5ah26U9EN+q9eKZPukpThk42tD8/VjTh4+NXsTzs2S4ckYXFe8/BFxRl96zdpzF3WFfsm9EP8x7vhiVfyqqZiSGCpN756z0BzBzckZ3/0IVqCJKELZMKsL24NzY+2wtBUUKi04xgqMaw8oBMFFP2ZcmYXGw8fAlBUcSGib2w9zf9sLlI9pp2+WRewd7SmwAAUYQmzVS8oQSvPNIFWyYVYPW4nlh76KIqKIq0S6X/fn7rSbSItmh0tcasOoIGT5DtNPSed6LTjMyWTvx6YAdIEiCIEs5XuvDyzh/wY4Ur4juSEmtFlcuveS5LxuRi05FLGNKtJVYU5iGzpRNvjeoOh0VWh7WZeLSIgP+nhEX6N88RmHhOI1MzY9tJWIw8C4ie33oCc/76PXv+Gyb2gtlAUNA+EVEWAzYXFeCjqX0wZ2gmCzjpOEuJbebGBATpZ9sZvA+ZV1AC4LbKFpIkBQkh0yCjhHgAH0iS9AMhpDj0/5ffYX//rVbh8qF4QwkWj85hUc+ttGf4ULbKL4hY8uWPmD4wg0U1qXFWjcnJsrG52HXyKtMVkq0tCZKdVtxo8EYsWG08fFHXNjIl1oqyGjcW7TmLVx7NxNxhXZHgMEW0RZw+MAOtYq1M64jnCOxmHqIEpssTHnHQrfbifVr8fbi8dE5qDKt1hF9HXSja5og6KqOyDjRlFnFnYzOiolE/eo2xGRFl5TF3WFdEW40apM/SsblY+MVplfJltNWgex6TgYMxyGPOTjWvgk5SyvNH6g+VVAhXxVRyBRZ8LrvUvauATCY5zfhNCN1DNYGoExhF/QBgdqEGTh8vT8+/cEQWvAERbeJtIJABEnazARcqm7D56GU83TsNLWOsqHH58XTvNCRFmVQIriVfyrviRKcZte6gqm707pM52FzUC6Ikp2vmDO2iQiHRiSkoyoS/nNQYFe7+XznC0ecRFEWm4hsecVNPBj0JEpOBoKLBB4BodH52Hr96SxZ0ktOMgCiqUkSvfiwTyMYUpMFkkF0I/YLIpLLpzkHvmhxmg+pvQZTg9uunCL1BUcN2pnMKBYhQRnUkBVu3X8D84VnwCyKWjs3Fyv3nMe2Be3C32p0sBvWSJO2+0xNIkvQZgM/CPtNdBCRJGnenx7+dFhBEJDrMiLYaMSgzCVEWQ8StfLTVqNLOmT88C+kJNrbtFiURztDq7Q+KuF7vwaWqRowpSENlow/VTX6sPHAev/5FB5gNPBLtJl1izcbDFzE0uzUW7z2HkT1SVJhpmpoKN8bOSY2RLSiTHLAYZYnnqD5pGp+AtYcu4vlfdkRGogOrnu6BonXfMvvKNvE2XK/z4Ea9D5u/voJZgzvBbpb1hRq9AVQ0+ti2lOaei/u3x7zdp3QLbxuPyAJ34cJrtO9UFDApwv12Wox47RNtUW9FYR5aRVlQ4fKpLCzpRAoQLPj8lMrmc8pGeSLRO48/qIUGU39bUVJ7VBy7VK3ZxiutCZWeEcsL8xBjNeDDol54bvMJ5lJH03I5qTFYMCILLz3cmdWeln91Hu+O7i7rL43MYhafCz4/g7QEGxbryIMwox+HGU6LkRnRpMTKWPqOSU60jDYjwdkBixXmLDISCapaCSAvPJuLCti4pPfki++vobB3Ooy8DD0drUPOqnT5YOCaUy4Gnqjw83o8HoqOovfNyHOodnl1J86roWh6RWEu8++Is5uw5ehlFLRP1OVM0NrA2kMXsW5CPpr8AqxGHjYTh6d7p2H94cuYeF86zAZed6K9UNkEALgnyaHLrtcbDxYjhxVPySqp0x7IwPZvr+CJ/La6489u4lX1NmWRPclpVgWN+v7PsvZSvScIh9kAA0eQ2dIhS3bcpXYnfgbzIEf3fwHA+OGSJB27a725zXanfgbX6jw4c6MRR85X4uHs1pi68Rj6tIvXmL5QZckVf7/EfpsS26zJL4gSLEYeMTYTVu4/jyHdWiIj2YE6d0AzUNYeuogJ97aD02JAq2gzXD4RQVEEz3HwB2V0U0AQcK3Oh7QEG0QJcPuCsBh5Fu2Ga6TTdvCFATAZZIidns4/5T58NLUvI0N5/EGcCjGsqSet0rBEL58fZzfi3M0mxNiMeGzpIY1Bd9s4K2rdAcza/h2WjMkBUbBzw3XfI4mptYmzYvSqrxlsND3BDpuZR4LdDI4jqGz04bGlB1XXOCgzCb99qDMGvLlfc28+nX4v6twBzaLFEeCR9w5qvr+9uDebpIv7t5dTCBLwTpjb1fKvzjMlWrr4XQ8paVa6fGzs5KbFs6h/9z+vY1hOa1VfFo3MRozNgIAADaPUZpInvfsWfIWc1BgsHJmNOref9e94WV1E3futk3vDwBP8/qN/slpYosOMF4Z0QstoC/ot/Epz7ftn9Vd9Piovhb0Tm4sKIur6JzjNSIk148SVBtZnZYRPkXpt4mww8AS1br8KCTN/eBbaJdjgFyRVkZieY+2EfMzcehKVLh/WT8xHUJCYZeubX5zBSw931vUU2DejH85VuFTw7C9n9mOeHHN3leq+9zT4em1YF0RZjbr36tPp97JUDWU8UwtNqhNFQBBrM+B6vU+XPEoDF8qCVi72i0Zmw2xs9qcYlJnEWOcVjT6V/wfjdxTmISXGjFj77UtS3MrP4E52BhQSqjyQBBkS+n+62Uwc0hJs8AvNZiVK7DndPlPPg6OX6lSOSG6fXJwKR0gkhXKzemQ0Kqd8vd4Ll0/EhsMXkZsWj1bRFliMPAKiiKAAtXvX2Fx4AgJmDOqoa30JUEE14LGlBzWSwvT8NCXjDwrgONlDtrIRqohIyQY+XlaHA2dusu15uK8s3SaHF962TCrAs+vka4+yGPHH3c0SyOFpJar2SA1FrtfJ0gtP905TQUxbRlvBhWotlY0+iKKoIV9NeyAD9W79e0MjKzVyCky6Ivz7lCxGjd43PdsLY0ITlLKYPWdoJg5dqMb84bKj14R72+FJxUL9bkipUm8SCM8frxmfz7SN6OcU4x9jM7H7NWvbSbw2rItq16gnBVJeKxfSExxmDM9LxdpDF2VSZYwVV6rdKKvR12VSSoADQNH97dikHknYr32iHSfLahBri0ebeBuuVLuxo+SCBnNvMXKYue0kivu3x46SMg2D+PlfdkS01aC7A5q/+xRmDu6IN784g4oGH1rFWDBrcCeWarEa9dNol6vdKhOm6QMzwBHZ3rXJJxfGz1W4IEqSmphm5JCfFgMJQEWDT1cK3WE2qJ6DcqdYHCom04XBYeGxfmI+KhpkoImJJyrwhrLITgMs2TPaiLdGdUfLGDMgEVS6fGwhoPORit+xoQRbJhUg1o670u6EgTzg7pzyP9+afAKMPKcpBA3MTNbdPofnhK0mA9YeOqMa0O/uPYvR+W2RnqCv417vCcATEPD6p6eYxO6nJ6/C0TGZwRnDiUdUTTEpyoy/TOkDKaS/8s7f1FGq2x9AosMccbGgn5sMzQJd8XYTSxnRFzY5yoK/TO0DSZTQ6Avi3E0Xe0GGZLVii+Lrn5ZqUCurnu6hgi0KIRioMvoJ3+o+0ycds7adbI5w+qYzfP/CEVmMECaKEs7cbGR9HZSZhK2TCxAQJIiShAZPAA4Lr6mhUPhl+KJFc7R6aS6E0CuT7m+PFtEy9V/veVJ1ybWHLuK5BzLwckjFlr7MdDdAJR3Ka+UCOUWcKI8VXl+hn9tMPAJCM2680uWDyxdki2VKrJX5J4Q/8+omPxq9QXafldf552fyNPdqRWEedn93TSWuaDRw7F5dr9OXNyGEoHOrGDy58gjbzU0Z0B5WI49NRb3gD4ow8hz++8MTDPEUviNc8VQezAYO3oCIBZ+fUZEXlfDmucO6giMEte6AJpKnhEtlIEX7qCcJsSLESRmel8rSl3hLJlEAACAASURBVFRN2GoyYGxBGjgOqG0K4Pmtain0eIcJVpNcu2obb8O5CpfGQpMGYMUbSvDe6BzEO8wsVfa/z9+vupf0u3q75WVjc1HvCaqCH2V6Tlt7+RkKyISQaMgeyPeHPtoP4DVJkurvWm9+omYy8HD5AogJU0mMVNRU5oTnD8+CL6iPO4+yGHCxSp+6Hl5snLrxmIpheCvUhQwf64uEkOmGnkjV7Ac7YsHnZyIWzFY93UNl2MNxBB2Tnfhoal/4gwJMBh7xdhM4jqC6yYvKKp/GD2D2gx0xetXX2FNagVce6YK/TO2DQFBkv6WID2oOoky50J3A5qICXKvzaKC47RLt8AUFOWceYgSbQ8it6iY/WwiAZjju7Ac7oazGgwSHCR6/iPf2nWMTZaLTjC9P3dCwoJULBM0n0603lQOZu6sU743JYb/Re55mA4eMJAdG57eFyxdEpcsXMfWlRIDomSaJEXyZ3X4BkqtZ30gmAZ5RpTz++Jm2dqOUWF88JkelQ5XoMKO2KaBRPd1y9DL6d0rGtxdrNOOLFmPDc/+LRmZj7q4fmJ/FzMEdVSq9cXYTtn0j582p0iiFZFP119qmAERRwtMfHGX8jpomvyodShfY9BDO/7VPftDsruY93k0l9y1KEjaGiIwdkhyamsLkDSXY+GwvVDb6VH1/pk86Q0uFp+Dojm3e491Q2xTA+DXfRCzu0km6vFaWCPcGgmzX4w0IqmdGi+yRuEPhktsv7PiOIRvDay+Gn0ObCMAHAL4HMCr091MAVgN4/K715idqsmG4iEvVbqydkM9kayMhH2JsJuyf1R9lNbIp+4IRWZqHRnHnQZ00hnILSQ1Tivu3h8kgK2Qu2nP2llF9ea0HoijizM1G3Kj36g7Q9RPyVS/aPUlyMYknwOuPZbGJXtloykjZRFGCxyfqShOsn5DP+nWtzovWsWrYXrzdhDXje6Ky0adCXywamQ2OECQ4TeAIVFA7erxm5vYZhgZaNyEffkGCxy+wCJVOhHtKKzB3WFd0bR2tqpWEp3KUYnR1ngDsZh6vPNIFLz0sO1/VuwN47ZNSVLp8WDImFwaeYOOzvXCj3ouZ204i0WHWdSu7VudlkiUJDhOWF+ahstEXkeRENZCSosws7eD2C0iONiMoChpE2sIRWUh0mmE3G7D3N/1wJTT2jpfVISc1Br97qDM4QnRJUwRgKLRwWKoyJVHZ6Edx//YAgBE92mD7t1dQ2DsdNxu8qvtNr+H9f1zAxmd7ocEbxLU6D+PbTOl/DxaMyGJ5/PDI1uMX2CIcXnd5tHsrxlehuzXlexhpgaX8CnqfjTyHwveP4KOpfVSoHCqkqBdoEQDJURZMH5iBtYcuMqc/eu2RIM5GnmN9vBX5lI5DI0cwds23SHSYMe/xbkiOtiDaJuDDSbJnN+WZ8BxhAAuaPnb5goixGjEqL0VlatWxhQP+oKTidywvzIP9Z9Imah+mSvoHQsiJu9aTn7hVu/xMWIoOWlGSNOmP+cOzMGvbSbz8SCYK3z+KnNSYiDTxykYfntt8AmvGy9j16/VaiGhAEDWDe9HIbOzQcS+igyol1gpBAorWfRuxLkB3h5UuH1pEW9A6xqqZ/G/rvjT54Y3AhhYkiSEffAERo1YcVqWJOiY74TAbmIsU/d2MbbKsxsgVhzEoM0lX9iKcuZ3oMONmgxdPf6AfZafEWsFxsgPZ1Vp3xB2dMkU0KDNJo/+0cEQWFozohipXM8SytsnP6kHltR7mpkWjzhi7Cav2X2DHpsKAkewoKR78rVHZqHcHNASkHSXleKZvGraEvAgkCbhe78GCz09jfN90fHTsKobltGa7j1cfzYTbL+B6qO6h7Mf0gRlwWo34cFIBLEYO1S61bMqtUhJLx+Zi7q4f2GKsvN+dWjjxyiNdsC5UO6ItJVZG3NU0+XW5OlM2HsObI7Pxl5JyjT7TopHZaBWj1gh784szmP1gR4bWuZUjmDL1FxBErB7XE7E2E7P5pFIaRk6fXU0IwV+PlWNEz1Q890CGSqRv/vCsiKKISU4zLCae9ZEGYGkJshH9Hz9rNsJaOCILTX5ZJRkAEpwm3Kz3YsrGY6r0VaLDjHdGd2deFcodSnjRmU78n5wox/SBsky8LyjBZCAQ7l6W6I7QRIcBzJIk6R+hv/sCeFOSpN53rzu31+4UTVTR6MXjSw9pHrLSPo8WjPaW3sSQbi2RGmfDjXoPnBaDRu6Z/l4ZAW4v7o3zlU2ql23hCNkvWBl1K3+7o6QMvx3SGYQjuFjZxGQTVj3dAw4zj/sW/L/2vjxMiupe+z3V+3TPvrANyiKLow7CwDCA9wbFEIkoMSBGNllkccPrRVCvEkmINxg0fiGKEExAEAUEjURjNEHRG3FBVBAHBQGVYZthmH16r/P9UXWKquqqnu6ZboaZOe/z8DBdXV11Ti3nd85ved+dpsvSl+cOg0ipxt0jihSVDQEEQmEQIq0SBEEwXCUwHK9qxNEzWi4ddo6Ntw/F16fq4LZbDL9/5Y7haAiEDLN61JlQowvy8MsbLsPxKq8mX129n1k/WWyFGR+zDCPWXnXuuVolTn/f+3byICxS/OaNUsMqbHXbRhfkYdF1l6JS9tmmOa1YuNWcZvql2SX4trweTpugvPhaXVsBtb4Q7BbB9Lli2U198zz4rlKq0FY/T2b6BMxtwOgQsj0OTF/7iWlb9YMs209apYVR1RCMoGNWp64aZfWwVbXRM7NuRrGhbsLG24fKge4UjHxiZ8QxWXYaMypOm6CJGSyfUIiLs1OwZPtXePSGy/DD2UZtuycPQk6qHcerfJKGgMF117+varfrozdchl/97SuJBM9lQ+d0J07W+JCb6gClkkjTiRqfJusnEBbRO9ej6S8z4L1y3Qo7Qaz3hrmZ2f7LJxSiV44bndIjC0rNkKhsojsAPC/HDgiAswCmx/H7VoMZV8zF2Sl45p1vMW5gNyyQXQRG+shvfnkyYhbP0tHYsQIhUSP7GAyL6J7lMuUN6pvnwfii7vjtmwewbHwhLu+WjqcnDYTLbkFIlAiozJala6YNRidZVJ5BFCm+q2xQ6CcaA2Fkum1Y+e63uO/H/ZSBVA+71YL1H34X4R9ePaVIEQ03W3Z7g2GlytjMhwpAKZ03chex/cxiKJd2TlVSZFn79cFwdk3sVqLJDqvzGTNInis0S8FjNxUiEDJ2F+alSvzyAiHKC80GllyPw9RlUN0YUERxDOVIJw+Cx2E1LVDKcNmU2f/WecMU94VACJa9+bWpX/zeTV9g0+wSBOViybdLy6WV2eRB8Jus/lj1NPuc7ZZm2m67BS5YkJXiwKY5JfAFwzhV40O6y4qKugDcdgs6pRmTsh2paMBF2carJouAiOLBZycPwn9t+gIV9X68NNu4TqRzuhOv3TVCEtixCfiFTvBo4VbJbTu+qDsaAyGkuWx44uYByE11KLTa80f1weLX9puutm0WATYLwYuzh6KqQSJbZHGFQFjU1I48OKa/xtPA2APYJKdHjhuV9f6IZAEmmPTOgh8p+uXRqGa0145o9md9ThTiySb6AsAAQkia/Lk2Ya1IMiwmpFxWC8GuI5UKF/kleR5DLV29LzovzYFTNT4NHYXTZokIxG28fSi+rzRO6zsoc6OvmTYYGS57RBaN2nfNlqUXZ6fAZbMg1+NQVgBsZVDrC0iZJ7og8IwRPTF7/ad49c4REfECAMh02XDvtX3xh38d1ARj013nfO1WgRgS+B2paECm2xZTkZFViGQlVYv3mMVvXHZrRLuNguGZLht+qGpEZX0AOR67oghmFqi1Wy0QBIJstx1nGvx4YdZQHD1zbnW2fEIh/nvLXmUA0btCmH+aPRfZbjs6pzvxa3n2yAzdfAOeozs2fobNc0rgCxqnu6qJ5nJTHThS0aAcj3Hib55jLPpzvFpy0z0zaRDuuaYPTtT48Pre45g6vGeTRpsNup1TnbBaBYgixalaHw6drleuwb8XjdS4OsyK4+aP6mN4vlCYwmoheGl2Caq9QZyp8yMn1YFf3iDJiTosJOKYyycUolIugrzrxc9MB/PjVV6Ntkh+pkvD8cSMqlm8rnO6E2GRYuOHEkNphsumpOou/El/5TcLRveNoJx4YJsUaG4IhJHttoNSim6ZLjT4jZ/rsOznZfcglntjswhYO30Iume5FNeYmMBsoibdRISQKZTSFwgh/230PaX09wlrTYyI1010tsGPb07VRRR5pLuscDtsSiVxqtOGcc9EFiapXR5s+caWyPmZ0o3pku5Eqt2KioYAQmERVouAXLcdx6q9OF3ri1iyZrntsFkFpbiKtXPvsRoDl5Xku744OwUXZabgUEW9ZlbM9AKMCng2zCzG1U++hw8euBrdMiUfp9qdFBYpNqroefNSHeiS5sS3Zxo052ABQb1/mQ2ctT4p8OWwCnA7rZixdrfmt/07pQIATtR4UV7nR7bbjmdllThWuSoQojEqatcQg7rtaheZWXHavdf2jRCIyc90wWGzIBgSFVeR2jfrDYTxv7If+G93j8CJGp8SyGOzvx0LfqQJmq+ZNhiX5LhxstaHOn8Iokjxx3cO4YExl2LUk5FutK3zhsFpsyAsihp3ByPVS3fZ4LJbkOWy44eqRpyu9Sm+5WhKaGrXJduHFfdVe7XUE8zlw/rOAuqZKXbkeRw4VFGPQEjEku1fKasbveuNuT2YTjS7PiyuEs0PvlKO261891vMGNETKXYLemS70BAQ4ZfvzZn6AJw2ASvf/RZ3Xn0J6n0hdMtwaVZFRn1/auKVyPHYFVJJ5nZb+nqp8WptShHsFuBJldqc2sC99rkUx3l+11E8OOZSXGNwT/XPxFMTB6BLhhNnG7Spsc9OLsLre8tQ1RjClGEX4+l3Ikkz9feGTbAYu+7re49jZP9O6J3rQV5aYorOYjEGcymlqwkhjxp8TSmlv465JQlCvMZAFClO13kRFiViK6tA4A2GMH3tp5oBOtttx0SDil511Z/ahxgSqaYK1WzwqvYG4A2ElXM77RZlNaDe78DJ2ohg9hNvfYM//OJKuOxWJZ1TP+itnT4EqU6rof925/0j8b9/L8VjN0nZKvocfvV5WBBsy9xhSrBYfR3YbFTv91f7c1dPKUKfXDfONAYVo5jnccAqsyuqB3N99fTogjwsufFyhEQKCwFc8nUCpEC3KIo40xBQBvfRBXl4RM4SAoC7X/xcI1QOAB8/dA2IQOALirAQwO2w4GSNP6L/r31+XJEvTXfZsGjrPgDAkhsv07g02P1ntNrqimn1vXlp9lD4giJ65boNjTQbqDfMKgaoVKdxqsaH9R9+h/FF3XFlfjoEuVrdZhUgAKj3h2G3EgRCFFaZLlwvoKNO3908p0RDx1zjDaLWG4TNIqDaG0TvXDcOVzQgL1Wialn25oEIo5iX5sDk5z5W4h59O3kMY0T6ivP8TBdenjcMokgVtyerrFfvs+znV2DKnz9BfqYLf7z1StgtFq1spcyQGghT/PpvX2m0PcxSeo0M0dOTBiIUpooa25tfnsSYK7rg4uwU2K0CXt1ThpH983BGXlm67Fak2AU0BkSFpmVH6WncPeoSBEI0ojJcPU6o+yfpewSQ43EoBu4fX57EoB5ZeGDbPgzvlY351/YBQOELnpO77JkrKdYJhOCIHE9UeyJY/GDL3GHomnGeYgaU0tXyn/+ilGqmzXIQ+YIHYy3V5+qzAqFcjwNn6gPwOKxYP7M44qVId1mVHPrndx3FvaP6wmW34MantYOykTtGEAiy3A6giSrByoaA8hIA2vxitaskEIr0M6fYLabiO6dqfbhnVF9kOK3KedQ5/Ow8bFZVVuU1Zc0MU2ro90932bB13jDkpTrQNd0Fq1VAZ6tFGfSrZGJAQS4qY0aJ+f3VVBRhkeI3qgyX9TOL4Q+JmL3+U81seGD3DNw2vKdSLayePbEBYf6oPvCHRbgEK/LlbKvyOl9E/5/fdTQi64hJNuoFiB7Ytg8bbx8Kp1WICM6r741ACGas221YfKdOPS6v9UcEr++9tq/G6LHVZ6M/rKRlMkqDDbOKlQFDbQjyM80z2ViKKAvaLx5boCi3sX4y2mmnz6IIq8zdYM79pOb6Yn2884XP8PSkgUixW1FR16AxBOw8TIinrMobIdJUViXVB6yfWYzNn3yP+aP6ovRknVIzsvH2oSCAnI4cUsSH5o/qo2FaZRoL+tW5LygiTCkq6/0o7pWNjBQbztQH0BgIIySK8AUtmjHjmUkDUecNGXKBzR/VF4v/uj+ifxSANyjCZiH4rtKn3IvRBXlKzQulUDQyGEYX5GHhT/rDIkBjYNhxWfwgFG4dcZs/AhgUw7YLDoy11CgWYFQhuWpKER698TJ4AyL8wTDmv/SFkg1ya/HF6JLhhNck+BeIQ4dOPUsGYChI3jPHrSlcslstES9jYyCMbXuOmRYjVdT7lRmEkTFRB6vyM6UUPKMXniDSn7t6ahHSnFZkpNg1WU3q2IcR5xDz+2+/ewROVvsiXjCWV/595TmtA3WgzSgFkVE6rNhxSOPXfmBMfzQGnLAKRAnaqTG+qLvhoP/8DGM1MKtADDM41PeG+YFZ+qRRla06PqC+zukuW4SewdwNe7BptjZOUOsLQSBSAD/FblEKvdg1NJK2VOsvbNtzDKunFkU8y6wu5uLsFHxf2Yhsj13JhbdbhYhn4JlJg+ALhhSKB1ZgWFHvV1x53kDI8JnKctsxsHsGKur9EIhxCnedL4QbB+ajb65HiRMRQmC3EJyu80e4ATuna5kGjDQW7tj4mUK/YnPZIVI/RAqlCvyibA9uXvWh5jf6rEL2nLw0uwQCgVIDoO7fN6fqlDjGoVM1ioQuBSAIwD0vfa6RBmXXn+lTLx5rLNPJhHASSVTXpDEghAwDMBxAri5ukAaJuO6Ch9lMN8NlMxxU1Fwjz04ehNxUu+KLZAHfsGg8E1dTQESDkbvGSJA8xWHRuJOMMmky3TaNVJ+6yIcdi80gjIyJOoj1+PhCbPzwaCR9wdQiLH39K03BU2MgjC7pTmnlowJbfRj5ZtWuNEEgCIswXBGxAUtdCKQOtGW4bErBjtqf3yvXjacnDcSv/vYVcj0OPDimvyYOsX5mcUT/zejM9UysTd1j9b3Rcz8tf+trzB/VV8Nvs2baYDhU52DXmZ1f3x4R0gBgdF3XzRiCLXOHoboxAKfNgmVvHsCsq3qZPvf5mS6F2bZcJYBj5IJZNaVIQ8zGrvvFWS64HVLNQUVdAFlumyb+sWbaYGS6bKhsCIAQSeHsh7NS8RfLdlv+1tdYdF0/5KY64LIZP5upTiuWvXlAKaZk741+pchkQu0W7X0zy9YJhERM+8snShahOi2ZZYypf2dWlHZCDtqvlCkx9MJYZVUSNYk+9XnVlCJsmjMUYVFbka4ekwwZTKcU4YND5QqFS6IQy8rADsAj75uq2l4LYELCWpJE2CzmWSXR0rrYDGLdjGL8z08LNDNbs/RGNosPhUSU1/sRDEtcLWq/OWDsrtELkq+ZNhg5buNMmi1zh+FEtReVDQH8SpYgZL7hIxUNeOyNAxqjYpWX40btXj2lCCDQiGkcrWzES7NLQCmF024BFamyzGe5z4DEoKp3gbHVB5MbVPdR70praqWizjJSvxgipUrBDst5f3KixPJ514ufK24efdbHsjcPRBg6MzrzUzW+SGptWbPCCPosJ5fdolB4uB0WeAMiNt4+FBaBwGUXkOmSroGeIkRN86GuT3DbLVg9tQjltZGVz9PX7sYrdwwHIQTL3jyAhT/pD6vFeIWXn+nC9rtHKHGrzmlO5ZkwmxxtnlMCIj8jLHXaFxJx+/qPNM/Ry/NKIIpSvCfNYVOSHYzStiVRogAWbt2HV+4cjhy3w7Caf/Mn3+OBMZeiMRBCMCziqX9+o3lH9QaMScuye2yWqfZ9ZaPynOpXDn985xCW3zxAqS1ZtfNwVK0GNuCvnT5EkUAVKdVUTavV29h13TKnBFYr0RS/dk5zaiY6wbCI5RMK0TVDWrV7AyH8+LIu+MO/DuGeUedRz4BS+h6A9wgh6yil3yfszOcReR5HRFojo0zonG6cK80Iw5QZoq7CNxrXTygk4uvTdRHi7v07pSoGwWwQ7J3nwQcPXK0UjVU2BCKKxgSBIM/jUGb7jBnSaROw/fPj+FH/PI3LYNWUIuTJFZFG7RZFEUN/+46mLUwSc8HLe+W6BuMB02iWzFYf5jOycMS+ZiuVi7NTlIFKzS9kFQh+80apoXRprsehaN7qz/92aTnuuaaPwpnUGAjDGwhF5L6vnlKER2QfsHr1kROlgI9dX30qrNnzkO6ww2oVIvbPdktiNPosNFaFevOQiwyva2MgjD65Hjx2UyFEUUSdP2SY+vmrv32F+37cTwnOs2filTuHm7o/rQLBGZlvS72SVRPzzVWtqNdMG4yQhyqTDqMBV+2yCoZECAJBjtuuud4si+c2ncZIRV1AeUb0BoxNWtZOH4KzDQFDjYVnJw9SyAb1zylz06hrS5ZPKESW22ZaTc/6pOZZ2qyqAcjPPKcTrb6uJ2p8mLBKqtR/YdZQWATAIhDDeieBQKMvsXxCIeyW1qGjeI4QcjOltBoACCGZADZRSn+SsNYkCYJAkO2xKURVvqCkJ5DlsaOqMRAxG5FuvB0Ti/Kx60glnDbBcAAwevEB4xjFvBf2aCL/RoPg6II8WAWCQEjE0TP1mopkdZaSKNKI9FLmu1+4tQzHqrxYN6MYNgsxXJXo211houzFZjyz13+KV+4cHnUlpAZbfZwyoY2OxqbK+pLjtivFZoA0e/YGwzhcXo8FW/biwTH9TaVL2QBjkesjWNUo46FnyQILXt6LpyYOgC8kYuW73youtrxUB9wOyQdfVuXVVIG+emf8OROxPA9qCAKBx2lVqDnUv1k8tgCHK4zJEY+eaYDbcS7ZIFekEimdAVVK6ck6zQpNEAjyUp0orzO+ZyGRagjw2EpWXSWrnq3PXv8pXpw9tElXDXNZsWdCEARNyuzqqUWm9BRspeiwChpXEbvXvmBYUwW/dvoQ1PtDyPY4cLrGh9xUqcBOL7xkFo9a9vMrYBGIhqpEH7RntQHqeBAz5Ct2HNT0X20g3i4tR+nJOmyeI7nSjLjCnlDVV7Btm1uj6AxADjMEAEAprSKE5CWsJUlEZUMAN6/6CGunSzPc6sagJu1sy9wSTfCL5fOun1mMySUXxe2XM4tRqCP/+kFwdEEe5o/qq+H/YbMOvWvFyMU0d8MevHLncMOVSlMwGpD1M55gSDRdCenBZpqd0hyG1NexsqkC2iC70ybg4uwUhcrXzNffJ8+DtdOHIMNlxT2j+kaozDmsBC67Bct+fgXy0pyKH5fNKCX6if4Rs2oz49cUoj0PFXV+w34Ho1QML3vza0M6boFIK05RpEpMJsvtwPFAY0TasX6FxpDjdkQ8C6umFOFMfSCqOw+IZO8UcM5NZVZY1RgIa1xv2W675pkxu8ed05zKSvGXN1yG0QV5hqtEFpyedVUvLJLjNxOL8nHnNb0V7iR98ZzZOZ02Cx57Q9Ja+N0/JJI+9QqcxfzyM134y/TBsFkEvLvgR7BaBOwoPRnBqMvuGSsgAySpXQLjmJH+TSur8irFa4lAPMZAJIRcRCn9AQAIIT0gidtc8GAumSNnGpHusill5AALAPki0rcA4GxDAL5gGN5AuMnUUDXMYhRWi3Z2rh4ECSGa3H71DGjuhj2aF9fMxRQMiUphWTzQuwmM0hRZxa7RSsjsmFluBzJc9iYNiNlxjYLsa6YNxva7RyAYknzWRtf5kFzd/eLtQyNkHZmKl90q4MFXvjSsZh1f1B3T1+7W+G2lYHlk5be+L0ZFcWbPAwWUugR9cN3MfdY1w4UFo/vitc+PK1XpADTp0PqVpNmxjFx8Rs/lku37lapqo8Gc/a1n7zxZ41PcM+qAutrIBMNhjetNEAi6ZDiVyZmZ9naW246PH7oGgiAg02XDw9cXaOo52L3eNKcEAoAlf/tKeZ5HFXTCqRq/Mg6UVZ0jJ+yV60ZIpKbnrKj3KxXWPXJSNLrjJ6p9eHBMf4iUIhCimLlOy+RrtxKsmyFlE7lsFvzytf2aIk6LQPDdmUblfPrz56U5FMPBstESGUCOx+H0MIB/E0I2EEI2QNIzeChhLUki2Muwaudh5KY6Il5+FrBTgy3hnDZLzBlCDCxGwY6p99szsEGwW2YKqImoin4Zre6Pvr3xtlPfFgKCx94ohd0qaGY80YKmsRyX9TE31RHTSoXBaAU0e/2nCItAp3QXuqVLbVNfZ8YRU1YlVTobXVOBABkuaTXEgoJqsJkh4we65U8fYcWOQzhe5cNNKz/AiMffxU0rP8A3p+s0dADMeOn3yXXbDZ+Hx94ojejbmQa/0gZ935ZPKMT8lz7Hg698iZsH56NbphPldX5M+8snGi3o2es/1fin2cpPfaxoqxx2z7qkS9rRb5eWKy4Z9TFWTy1CQZdU/N+iq/Hi7UPx/K6jyiC1ekoR/vfvBxRVsQfH9AcALPv5Fdg6b5ikHfDX/bjnpS8gCNphKMMlUXsseHkvFm3dh6cmDoi4Dmcb/LDJ8RarVTCdTQdCUoX3jBE9lWNku+0R+zPOoIo6P8prfRF9Zc/V4rEFePj6S3F5tzSEwlLR6Q9nG1HZEEBOqh2NAUlIS+8WXPDyXlQ3hnDt79/H1D9/gjpfENOGScy1TDSpS7oTK3YcQtcMp1Ipr+7zf2/ei6Wvl+L+n/RTOKdI4mxBXNxE/yCEDAYwB8AXAF4D4I3+qwsDajeIkYLTtj3HDKmsn991FI9cXxD3QGi1CugvZ/wYVeEawWz21hgIR7y4TWUyNReBUNiQL7+poGmyYLYCYqskq1XApZ3TpHiCrPGsXtGYFeKxVY6ZK0vvQwakTC19Cmws7ju2j/55sBAYFmE1+sMQ3ZKbp19eKjbNKYE/KOKHjIiKoAAAIABJREFUs42atOP7tkipjDkeY5eGeiXZlCvODJUNAUW8idVL6HmY1MWBv7npCjx6gyR+ZBGg1A4Yrbo3zylR4mH651bfXqvsp9e7cTfPKVFW7E6TtFTWQzUtOaVQ7rV+/8qGADJcNqz94AjWzShWhJcY1feuI5V4etJAnK71RxSxspqeDbOM61MYQSIrclXL6D4+vlCZhAVCkjt5w8xiEEJw9EyD5t6z2oZTNT7QCOdR8xHzyoAQcjuAHQAWyP82AFiSsJYkEeqHq0+eJ2LGde+1fdElw4GNtw/F1nnDFEt977V90TW9eToBVquArhkuXJTtRtcMV1RDABjP3lZPKcKA7ukRFBfq/nzwwNV45c7h6JTmwMkar6wb3DzvHTNI6hnx0tdLI2ZuyQDTPD5e1aj0IZYVEJvFuuySRq2ajoIVVZnNiJkr69Iuacq1fPXOEeia7oq4F2bypsxHX1HnR2NAkqgc2D0jYh/98yAIgmHfjp5pUGb1bMZ7pt6PGet2a/pWVuWF225VgsnRrpH6OsWzQguEwlix45AyS2Y60U6bRTEErC3T/vKJRgUv2sorP1NKb908pwSpTitO1fpw2uDZpZBkToMixYodh3DLnz7C3A178PmxauR6HKCA8rxkpUSupB4fX4jfvikJErGZf3VjEGveP4JumU6snDwoYv9te46BAph1VS9U1PkU5tG7rr4E7y0ciRdmDUWO22FYxDpvZG+UVXnx3ZlGwz4HVdl/+gDxA9v2QRQpnp08CGfqpXTbq598D6drfYb3XqQUmW4bLK2xMgBwL4AhAD6ilF5NCOkP4FeJa0pyofZL56Y6lVmHmqiMcd10SXdi0EXGamFqmJGmNbd98cze1LQORn51M8rqaEjWiqMpmPWhT64n7gwm9b6sqKo5MQv9vaAw9iO77JYmuZ6M3Hf6QKn6d09PGqjsZ7daTPPbHTYBV+anK9lw6mpvCqoEkpsLu9Wi+MjVsZNcj91wVcPcIezedUpzICvFFpHW/dTEAaio9+NuVYEaW4mze6bPltNTjSy6rp9Spc2ei06p2iJEdg9mXdVLuWbdMly4bXgPbPv0GGZe1UvJMGRUMzNG9ESWWyJOvP35cxxY91zTR4lJmFG6s2D6ih2HIlJQl08ohMtuwcDuGaaZVSdrfHjsjQP4n59eqjwbZoH3qoYAwrJBSBTiEbfZTSkdIqubDaWU+gkhX1BKr0xYa2JEvER1ZjATSTGje1YjkYNwU+eJZnCi9YEVMMVjrOI1cIkwiPo+MF6h3nluOG0WiVgw0PTxm9uWWH5ndr+zPXZD4SSWb6+vL1FDz1LLhFHY8yeKFGca/JLriFJNkPipiQPQO8+DLLdDIUPU03q09Hk063OnNEcELxfrM+MGYsWPK3YcQm6qHY9cXwAQ4HB5A7LcNkV8R91vds0YS7D++KwgU69VzL7XEyyqGVUZ629Gig03Pv0BFo8tgN0iwOOwot4fimiLmnROL7wUTYiJMRW8eudw1HhDEIhEjrnm/SPYdaRSOW80sSxAymh76KeXwmEVcLYhGFEjtUwmx3x57jB0OV9EdSqUEUIyAPwVwD8JIVUATsTx+wsKokgRCIXx5M0DlIcAkJZwjYEQKuoQdTCJ5h+ONeMmljZGMziiSOENGgu4BELhZhmreDKGEmUQ1bEBIzqEWI+pXi1VNgRwssYbkwGJpQ9mK7eTNV7D698nz4PFYwuwYsdBhTFWDxYoNVr5GLVr1ZQiPDK2ACeqfcj2ODRFY0a0HmbPY6yKeGZ9BmCYivza58dN2UQnPfcxXpw9FCt2HMKvx12m0d1g+7AZsz8kGlKNdM+SXEvZJnESSinWzyzG95WNyEixRTCxrpk2WEnZZbN4kVLDmAbz70v3STuTN6KIUKeVPmMQU3h8vKSidlnXNATDUiX6YyrqdHUmFnCu6PPP/z6Ch68vwIaZxRAEgmNnGxWiQUBKRU0U4gkg3yT/uYQQ8i6AdAD/SFhLziOMXrQnbx4Ah03QLF3XzyyGx2nV+EKNGCoZ9IG7eNpjNDONZnAYR4tZYRchJOnGyqx9W+YOA9VJckaDOnhuVPATT7vjNVDxGHUjQ2kW+D9UXq/M8h69wfiZiOYarKjzR7SL0UL0zvVEXNdYn0czCnPmojEygkbXnbWbFQI+8dY3WDC6b1T9YgshEYyibJ+nJl6JjBSJ/dZlt+B/ftof923RCiZVNQRxy58+wtrpQ0xddrW+UIShYaSHs9d/is1zSjC6IA/V3qBSvWuWuMGK2LI9dqydPkShkWb1DS/NLoFIKY6dldJBHxzTH9XeIOp8IY3kZ1mVxIx79zV9NK4tJkDktFmw/K2vNXEByb1IcNvwnho+o2cmDUKfPI/igrS1UmqpAkrpe5TS7ZTSQNN7X3g40xD5oi14eS+qGoLKNibQ/vOVuwxTCROV3mmWjshWLmYvOBvE1AE+1oY10wbDopPbU/82UTBr34lqr2n6pRHUwfNYKCyiwWxw11MBNNWHWM9nFPhnaYjsc7Rnwiywa9YusyIjs+eREKK5/mYU5uOLuivXySiYb9bu/AxJISw31Y4uGS7DNrP0aJfdYhiIz/U44LJbMGPdbkxY9SG+PlmnGAJ2jIVb9yEn1Y6d949EYfc0w1TZkEgN+zZvZG/lsz8k4uHrC3CySlLpy3LbItI410wdjEvy3Fh0XT8sfb0U1/7+fSx+bT8WXdcPA7tnID/ThduG9wRAcaLaiwdf+RK3rvlYCXA7bZGEduOLuitcSawtd734GU7U+LBo6z7cNrynpg3LJxQi3WWPMK53vfgZ5o3sjdEFeXhq4oCEspYmP03kAoMoUjT6jV809dLQKOKvHlTizd02Q7TBK5rBYYOFOuVv85wSbJ5TIs/ujLNVWlKLoIdZ+9g1amogZlDPkFmmSXPbHe/g3lKjrs/s0ufbNzcAb9auA6fqDI2smVFasn2/Zt9oxIBlVV6Iomg6OYnW/yU3Xo4fKo2zaCigsP2mOCL7NX9UH012jhk7qEUguCgrBZkuBzqlObB5TgneXyRl0/XrlBq1apu15VB5PSY/9zGG9MxBfoYLXdJd6JXjxqY5JXh/0UjpWJ1T4bBZDCkhfj9xgJJtyKjeWQ3JwO4ZWDt9CHJTHVg7fYgmq8ysqpnpXT+/6yjWTh+i1B0w2Vij3wDA4rGXwW4V4Aslzk3U4YyBOndaDbY0ZGhqhioIBJfkuLF5TgneWzgSm+eU4JIcd9zBumiDVzSDox4sWCrogpf3arR9E2GsoqGpWbG6L01BXegUS7vNZq/xDu4tuU6sDSdrpPvXJd2F/MwUPHZToZKm2pwArihSUFC8MGuoMqior62RkVWz2bL06Cfe+gZvl5Zr9jW7PixrJUwR18qKnZtSarhKfXbyIPTJcyPbY1euE6MRZ/voVwusLfo2umySV/ub03W48WnJWE1a8xEq62Pr2+PjC7Gj9DQWjy2ANxhGIEyR43GgU7oLXdOl4wdDIk7V+uAzIewrr/MrhV/fnWnAiWoffMEwXp5XgqU/uxyLX9uPHy3fGbGSyHLbo7ZtxoieWLR1n7K6qKj3w2oxntAdKq/HrWs+giAIcNkSN7mLOZvoQkJLsomOVzXi7hc/x6M3FqBKzmhoDITRO88NAoLTtRKhl562AtBmGsXCTBoLmspoMosnxOIbT2Tqqxn0wcgl2/dHSBvGG6doqt3R+g4g7qB2c65TsrLJzALHdb6gpvAIgEbXmuF4VSNGPP4uAGiI2/IzpVmw0fVRxww8Dgv+43c7I9r1wQNXo0u6y/Q6sedYT7ud5bbBKggRWU6d0hxKhhgF1WRksdRRPS9Uv06phrKv7BljcbSn/vmNQmuem+qA3Uqwr6wWO0pPY9zAbhHJCZfkuHGwol5DVqnXembn2TCrGE45w0fdJ9P9ZxbjYHm94blXTh6EzBQbjlf74NTFK1lAfnLJxREKfOq05W13DEen86WB3FIQQq4D8AdIQjjPUUqX6b6fDOAB+WM9gDsopXujHbM5xoC98N5gCKdr/CAE+K/NXygXWS9AvW7GEARDFLM3GL/sJ6q9hjrB8WqStmRQOR+DfTw4X+m2zTWgiYS6DUqg0W1H1wwXOqc5m30+s74Z6esaGVn1oGyWlQUgIpuICAT1vpBGWU59ru13j8DpWr/pvRVFiiNn6nHsrFeZYGW6bfAFxaiTKsD4uVk/sxgum6Q6pq7gVxs7NZhhDIVEfFNepxnYGWMoE+fRt2XTnBKNshwgpXbqpVBXTylC5wwHAkGKm3Xvvl4DmoGlyQLA3P/oganDeyIsUgiEwBcM4Ux9AGFR0mZOd9kQDFMcPF2n8A9NLMpXYh6Hyus1glUA8P6iq3FRVux8ZIlKLY0bhBALgGcA/BhAGYDdhJDtlNJS1W5HAfxIZkEdA+BPAIYmsh36h02fp1xW5cUdMj3w26XlKKuSxEK23z3CtGApFmbSWNBcqgD220RlBiUCLelLPGgqLnA+rgtrQ0tSYaMdV42yKkn+lGW9RHNlqenDo2VlGRkRpvqlT5s0C87qs66CIarJ5Hlq4gB0zzQOKkejy7BZBdT7QsqAq76mTZHuVXmDEVTb817YoxSXGbcl8l1muheLxxbg0s6pcNmtyHRJYj0N/sh0bjPqE+Z6Hl2Qh7FX5muyiVg6akW9XzJY/zqEO0b21hisLXvKUO0N4Jc3XGZoyBJZgZzsmEExgG8ppUfkzKNNAMapd6CU7qKUVskfPwKQn+hG6IO0ZgEqNR1vWZUX3kDYtITfZuLPszZDbKIlZG4XGs5HX5JB1NfcNpilwjYVNG/quGrkZ0ryp2rKDDNjwwbW3nnm9BlGMEpIePXO4dg8pwRZKTb4gtENcGVDQFlFs+/u27JXCbLq+2OzCpqYDwDluSEgGpeL+prqYzyjC/Lw4u1DEQiFFTpwo3ZaBYKuGcbJCUxPWL/9RI0PS18vhcsuaURUeYNKO/T7b9tzLIKM8MmbB8BpE7B13jA8MvayCAZdFpBeOu5ypLms2HWkErW+YARNxm3De6Ky3m9IXmdLoLhNso1BNwDHVJ/L5G1mmAXgTaMvCCFzCCGfEkI+raioiKsR+gfELEDFuNjZZ31anhrRmEljSc3jaD7OR3A81jaYZYk0N4XXrG85bkfMRlYQCFw2a1wGU5+QsGrnYUUcZuhv38HhcuOkCzaoNwaMix8ppYb9qfeFTDOWoq381KuIjx+6Bvde2xeTnvtYOY7ZwG63Wkzf2a2f/hAR+H5m0iBs23NM81yxdu0oPR1xnBkjemL9ru+wdNzlePf+kXhCrhJeuHUf/CERlfXGqxKRAj1yUlBZ78ezU4oQDFM8+tpXijFeP7MYz+86iiXbS5Fit2DpuMuxeY6kv5LtsSORbv6kxgwIITcD+Aml9Hb581QAxZTSewz2vRrASgBXUUorox033piBEd2BPkC1cvIgPP3OISVm8MykQXjm3UOGhTgMTOdYzUwqCCTpfvMLLVbQGrgQroEoUpyq9RnGjlpS3JeIvhn54VdPLUK/POMEh6ZcqWZBXYdVwLS/fKIRp9dfBz0tikWAIZ0Fu2ax0sQY7Te6IA/3XttXEzNg/a7yBvHwq1JNRV6qAx6HFSKlcNosePGj7zCoR7YSdHZaBRCBKJrn7HwPvyrVBDy/65z2dpbbjlU7D2PLnjKlrWp1uVU7D2Oezv3D9mOxoNEFeXhkbAEohULjwXiY5o/qg4uyU2C3EByv9oFA0gbPS7Wjc4YT2e42EEAmhAwDsIRJYxJCHgIASulvdfsVAngVwBhK6cGIA+kQrzEwC1B5nFb4AmEcOFWHHaWnMaqgk1L+3jXdiRue/iDuF7slfEfN7cvqKUXokuFUBM45zh9aGjRPplELhUScqJHSISsbAti251jUyY26LWFK8Z+6rKKB3TMUEj31oM7E7j0Oq0ZB0Ow6NBUENjNkEpX6OdoMs+N8+NA1CIREhYCO9TsrxYahv33HMM6zemoRsmQaEJfdYvguiSJFWVUjJqlEdIBIXiHWl1pfSKNkyJTV9DEDABHtUccTlk8oRIrdYsjn1FrcRM3BbgB9CCE9ARwH8AsAk3SNuwjAKwCmxmIImoOmyv6ZxVZb9sVjCwDEv+RPJE2FEQwlL1/Yg6XjLkfndGfCM3c4oqMlQfNkZ19VeYMRA5de+1jfF7bdSBe7ot4Pu9Wi7HO8qlHJWlq4dR9yPQ4sHXc5euS44XZYNLNqNZoKAuuvqZpZOJZgcoM/rIjZq/u9Ze4w0zjP3A17pOuSbj5hEwQCi0CajDcyF3OfXA+2zB2GE9WSlOazOw9j7fQhqJElW/97y158fqzaUOd54dZ92DCzGNXeAPJSnQiERZxtCCoEdSzFNJhAbqKkxgwopSEAdwN4C8ABAFsopV8RQuYRQubJu/0SQDaAlYSQLwghLacjNYA6sMmWrcerGhEMi9g0R1vcs3LyIOwoPQ0g/sBkS4KbscQazIxNit3SosDl+UJ7jKc0N2geL3VGvGjJxCSWuIzdasH8UX2UgYxpBkz988cgIKbXIZZjn9OpsOBwRQNmXdULq6cWIdfjMA0msxm1t4n4hT7OM7B7BhaPLZAJKqM/k2bvt1r+88mbB+B4lRdl1VLgOiPFhu8qG7HrSCXONgTw2BsHEBIpKur9mFiUj36dUg3bW+0NQiAEB0/Xo7xWCrI/emMBcj0OPLBtH+aP6tOshBUzJHtlAErp3wH8Xbdtlerv2wHcnux2sCWwKIo40xDQ+BQfH1+Ilz75Hr8edxnq/SE8/c4hjC/qjl1HKuMOTDZXEyDWWaLZbKjaG0zoCiQZOF91CG0FyV5FxqN9rEcsK55stz2q6E9Ljg1Ibq46XwipTqvi7rn/J/3wxFvfRAST2fnufvFzzBvZ27Tf/Tq5cKr2HLljvKnB0d7vrfOGwRcMRxBerp5ahG6ZTqyaUgRvIIxF1/XD8re+xnO3FSEQogojgr69eakO/HC2UZOuu3xCIRZd1w+3rvkYPXLcyE1g0kSHoKNQk8F9UVYTkYfMiLru2PgZan0hvF1ajks7pzaLTkDPVRPrMWKdJUajgDjf6ZXxItkz4baGZKfItjTrqqkVjyAQQ66hWPrQ1LFFkeKb8jpMfu5jTFj1IZa+XqoEbueP6qNxKbHjMDEeI71m1m9BIOic5lSuSzypwWxCmea0YsvcYfj4oWuU9zsYFjFh1YdoCIQVQ8CON3fDHqTYrVix4yCyPXYs3LoPb5eWw2ax4M6Nn5nSeAgCMeRH6pzmlGoMBKDaF4rpXsaCpK8MLgSoByEzziG2/RzDorXZAd/mFD3FOktkxuaVO4ej0R/G0TMNeOKtb0z1ZC8kJHsm3NaQbGW5ZBcBiiKFVSARim2J6EOlavUOaOmwe+a4m1S7e+ItSfO4Z44bKbr4hfq6mKXExkL9rV5B2KxS3ZHZ+CKKVNEoYN8TnFOIU6vJdct0YcW/DmHOj3obHosIBM9MGojKej/yUhO3ou4QxkA9CJnJyLHtRgL05wPxLOkFgSAv1QnRTeF2WPH0pIFtIsW0JW6L1kCy01fPR8V2sqqx1YMjCxwbDbzNhdnEIdstMZ9GK7iL5Xqy61JRZ6xnoH8mm9IWqfeFsHxCoalEKSOdU48/rCaCxVuYStrScZdj3MBuaAyEDI91qsYHj8MKpwVw2RP37nQIN5F6OW60hGRC2HoB+vMZ7GzOkp6xkzJKa8ZFn2w097pcCMVisSKazkQi0Varz9WDIwscT2kicBwPzFxoeakO5LijZ/yYXU+j5zbWZ7IpbZFpf/kEr352HBdnp2DDrGJNQsqaaYOR53FgzbTB2LbnmDL+rHn/SES18ePjC7FixyE8v+soUuyWiKrjZycPgttuQUWdH7XeMEIJfB47BGupfonHhO8tAjGV/WuNYGdz9Idbo40Xal59IpHsepG2jqZqBWJBtGch3qK5WM4Vjem2qWcy2vMQCElxAhaIzvU4MH9UH/TISYHTakGuTLLHNK0DIRGUSpKb1Y0BZLkdOFHtVeoHWLrp0tdLNSywFEDXDCdOVvvkFYgTaU4bOqUnps6gQxgDIP5BqC0MBq3RxljO2VYG/GhIxGDXntHSZ+98U7Ans72VDQHsP16Dxa/tj8oWy+qaGKvsilsH4tY1HxlWb+tZUI2ynpZPKETvXA/yEkRh3SHcRED8y/G2EOxsjTY2dc7z5V5JNi4EMrwLGS11+cWSWZZIF5rRc5vrcSAQCsfk7oyWJahOsTXLTjpZ45XPISqutb9+VoZnJxdh255jePLmAZprmeNxaJ4/o+Mu3LovoUVnHSKA3By0hWBna7SxqXPGIzB/ISPZmT5tHS0Nfp/viYz+uWVcS7eoKKWbcneaBePVKbZm2URlVZLO+uqpRRhdkIe3S8vx5L8OAQAeveEyUFCsm1GMOl8QOR4HqhoDWD6hUEktNSNEDCdwjtVhVgbxoi0EO1ujjU2dsy2sqGJBc+tFOhJaMnNPdqW+Hvrndv6oPlE1zuMBO/8Ls4YiWzejB7RFoXM37MEj1xcgP1PSTB7cMwu3/OkjXPX4Tkxf+wkaA2H89bMypDqt+N0/vsGGmcXYPKcE6XLKu/64TlsbqkBuqzhfQi0tQWu0salztoUVVay40MSD2hOMVl6rpxTBIkiDq9kz3NwEhgi+I0oTMmkxSk55dkqRol3AMoSeeOucwL1FIEo7blEprKlrKSrrA6io9+Ngeb0SSDYSHYqWWRUvuDGIgrYwGLRGG6Odk7tX4kN7CLY3B0bFk4/8db9SPGk2uFd7AzhV48OTNw9Qsm9idUM2RcTXnEmL3i3K9L/XzSgGQHHsrFfRLFafIzfVgeNVjaYFsH96/zBWTy3CH/51UDEC0QrpEgFuDDgSiraworpQ0NG5mgSBgIBgyp+1zKpmg7soUpys9mm4etisO94ZfaImLUZu0bdLy/HAmEvx+Jtf47bhPVFRL5HM6c/BVOD0BqkxEMZ9P+6HS3LceOT6AtT5Q1g7fQgaA2GkOq2wCEi4IQC4MeBIAtrCiupCQHsJtrcE8cSYKhsCCu0F2++BbfuwdNzlcc/oEzVpMXOL1nmDGF/UHRkpNmyaUyKdU65pYoyrFoII18+zkwchL9WB3FQnKhsChtoJS8ddDqet+XQ5ZuDGgIOjldBegu0tQTwxJrPrZcZV1BQSMWnJdNmwakoR5qliBCsnD0JGig1d0p0QBAGZLhsOVdRHrEI6p9thtwjYMLMYYUpxqsaHP75zCL+56QoIAolKV5+MZ4RnE3FwtBJ4LUN8GXFm18uMq+h8oMobxIodB7F4bAE2zynB4rEFePqdQzhc3gBBEJCb6kCVN2i4Aqz1hnHfli9w9ZPvYfra3bAIBHddfQmsumQMNZgbSYiiz95c8JUBB0crgQfb43PXmF2vRGbUxItAKIy3S8uVwDHDrKt6KbN3sxl+RZ0/oojsj7deCW8gjOOBRtgsAtbNGILpa3drqo5T7BaUVUn0FYmML3FjwMHRSuDBdgmxumsutOslijRqEJit8MxcYfqahlyPA1ZB0BTCrZ5ShJdmD0UwTGGzCCCgOFblhcdhTXh8ibuJODhaEW2VtbS1wK5XF5mc7RzNQ2JcJrEWtLFMsCXb90dQSSyfUIiLs1OUFZ6RK2z1VImGQo35o/rgjo2faVYLc1/Yg+PVPtT7Q7h1zUe46nc7sXDrPoj0HJ1GosBXBhwcHG0KyUrJjee46kywiroAlv38CnRJd8FhE5BityDDdW7FYrSiyXTZcN+P+6H0ZJ1SrHZJnkdTP/H5sWqUVXnRJd2Jijo/Fo8tULbf9eJnzcqiioYOw1rKwcHRPpAstt54jptICu+QKKKizo875VWBun6iot6PpeMux4x1uzXbPz9WjZ33j8RFWSlxGUDOWsrBwdFukKyU3HiOm4hMMObyEkWqGAJ2zge27cP8UX2wfIIkdqPePm9k76RkUXFjwMHB0aaQrJTceI6bSJJIM56kXrlu/O4f56gs2HZ27kRnUXFjwMHB0aaQLLbeeI6rZ7V95c7h6JTmaFZA22nTGqGB3TOwdvoQUCoFlQd2z1C+y890oXO6E31yPQlPNuAxAw4OjjaHZBH8Nee4iZCCZb/P9Tiw6Lp+Cr02y0763T+k+MHj4wvx/K6jeOymwmbFR7jsJQcHB0eSkIiAttoIqWmt2bE2zCzGwfJ6JZuoufKrPIDMwcHBkSQkIqCtLrwzOpZ6yp4syhJeZ8DBwcHRAiRS0MnsWIdkkZvlEwrRKc2ZFMoSvjLg4ODgaAESGdA2Otbj4wuxaudhhb/I47QmpVKdrww4ODg4WoBEciapj+UNhHDgVJ1GKa2syotgSEx0FwBwY8DBwcHRYiRS0Ikdq6IOWPp66XnTE+duIg4ODo4LEMmqpzBD0lcGhJDrAPwBgAXAc5TSZbrvifz9TwE0AphOKf0s2e26kNBRRdE5ONoLEvEOiyJFtTcAbyCMMKVw2iy4JMeNLXOHIRQWYREIHFZBkc1sUxrIhBALgGcA/BhAGYDdhJDtlNJS1W5jAPSR/w0F8Kz8f4dARxdF5+Bo60jEOyyKFN9VNuB0rU8pOBtdkIf5o/pqJDVZ0dl9P+6X8DEi2W6iYgDfUkqPUEoDADYBGKfbZxyA9VTCRwAyCCFdktyuCwZmouh64QsODo4LE4l4hysbAvi+slExBAAwvqi7YgjYcR/Ytg/ji7onZYxItjHoBkCt4FAmb4t3HxBC5hBCPiWEfFpRUZHwhrYWuCg6B0fbRiLe4UAorMhZMmS4bIbHZdsTPUYk2xgYrWH0/Bex7ANK6Z8opYMppYNzc3MT0rgLAVwUnYOjbSMR77DdakFjIKw5TrU3aHhctj3RY0SyjUEZgO6qz/kATjRjn3aL850xwMHBkVgk4h3OdttxcXYKlk8oVI6zbc8xrJpSFFGAtm3PsaSMEUklqiOEWAEcBDAKwHFAZHSOAAAIi0lEQVQAuwFMopR+pdrnegB3Q8omGgpgBaW0ONpx2xtRHc8m4uBo20h8NhHgtAnIctlR5Q0iEAqDEAILAQRBaPYYEY2oLqnZRJTSECHkbgBvQUot/Qul9CtCyDz5+1UA/g7JEHwLKbV0RjLbdCEikQUrHBwc5x+JeIcFgSDL7QDc2u3na2xIep0BpfTvkAZ89bZVqr8pgLuS3Q4ODg4ODnPwCmQODg4ODm4MODg4ODi4MeDg4ODgADcGHBwcHBxooxrIhJAKAN838+c5AM4ksDltAbzPHQO8zx0DLenzxZRSw6rdNmkMWgJCyKdmebbtFbzPHQO8zx0DyeozdxNxcHBwcHBjwMHBwcHRMY3Bn1q7Aa0A3ueOAd7njoGk9LnDxQw4ODg4OCLREVcGHBwcHBw6cGPAwcHBwdGxjAEh5DpCyDeEkG8JIQ+2dnuSAUJId0LIu4SQA4SQrwgh98rbswgh/ySEHJL/z2zttiYShBALIeRzQsjr8uf23t8MQshWQsjX8r0e1gH6fJ/8TO8nhLxECHG2tz4TQv5CCCknhOxXbTPtIyHkIXk8+4YQ8pOWnLvDGANCiAXAMwDGACgAcCshpKB1W5UUhAAsoJReCqAEwF1yPx8EsINS2gfADvlze8K9AA6oPrf3/v4BwD8opf0BDIDU93bbZ0JINwDzAQymlF4OiRL/F2h/fV4H4DrdNsM+yu/1LwBcJv9mpTzONQsdxhgAKAbwLaX0CKU0AGATgHGt3KaEg1J6klL6mfx3HaRBohukvj4v7/Y8gJ+1TgsTD0JIPoDrATyn2tye+5sG4D8B/BkAKKUBSmk12nGfZVgBuGTRrBRIiojtqs+U0vcBnNVtNuvjOACbKKV+SulRSJowUYXBoqEjGYNuAI6pPpfJ29otCCE9AAwE8DGATpTSk4BkMADktV7LEo7/B2ARAFG1rT33txeACgBrZdfYc4QQN9pxnymlxwE8AeAHACcB1FBK30Y77rMKZn1M6JjWkYyBkUZcu82rJYR4AGwD8F+U0trWbk+yQAgZC6CcUrqntdtyHmEFMAjAs5TSgQAa0PbdI1Eh+8nHAegJoCsANyFkSuu2qtWR0DGtIxmDMgDdVZ/zIS0z2x0IITZIhmAjpfQVefNpQkgX+fsuAMpbq30JxggANxJCvoPk+ruGEPIC2m9/AelZLqOUfix/3grJOLTnPl8L4CiltIJSGgTwCoDhaN99ZjDrY0LHtI5kDHYD6EMI6UkIsUMKvGxv5TYlHIQQAsmXfIBS+nvVV9sB3Cb/fRuA185325IBSulDlNJ8SmkPSPf0HUrpFLTT/gIApfQUgGOEkH7yplEAStGO+wzJPVRCCEmRn/FRkOJh7bnPDGZ93A7gF4QQByGkJ4A+AD5p9lkopR3mH4CfAjgI4DCAh1u7PUnq41WQlor7AHwh//spgGxImQiH5P+zWrutSej7SACvy3+36/4CuBLAp/J9/iuAzA7Q518B+BrAfgAbADjaW58BvAQpJhKENPOfFa2PAB6Wx7NvAIxpybk5HQUHBwcHR4dyE3FwcHBwmIAbAw4ODg4Obgw4ODg4OLgx4ODg4OAANwYcHBwcHODGgIODg4MD3BhwtEEQQm5MJAU5IWSX/H8PQsikRB030SCELCGE3N/EPj9Ts/ESQn5NCLk2+a3jaOvgxoCjzYFSup1Suqylx2F0v5TS4fKmHgAuWGMQI34GiaIdAEAp/SWl9F+t2B6ONgJuDDguKMiz869lJs79hJCNhJBrCSEfyOIexYSQ6YSQp+X91xFCVhBCdhFCjhBCJsjbCSFkuXyMLwkht8jbR8riPy8C+FLeVi+ffhmA/yCEfCELqfwfIeRKVds+IIQUmrR7CSFkAyHkHbmds2Nox/uEkFcJIaWEkFWEEEHXHhBCJhBC1hmcbzYhZDchZC8hZJtM0zAcwI0Alst96C1fH3ZNRsksp18SSUTFIW//jhDyK0LIZ/J3/Zt/BznaKrgx4LgQcQkk8ZZCAP0hzdavAnA/gP8x2L+L/P1YSAM6APwcEmXDAEgkZ8sZ2RckzveHKaV6caMHAfwfpfRKSulTkPQRpgMAIaQvAAeldF+UdhdC0lUYBuCXhJCuMbRjAYArAPSW940Vr1BKh1BKmbDNLErpLkh8NQvlPhxmOxNCnJCEU26hlF4Bifn0DtXxzlBKBwF4FtJ15uhg4MaA40LEUUrpl5RSEcBXkFSeKKSZfA+D/f9KKRUppaUAOsnbrgLwEqU0TCk9DeA9AEPk7z6hkhhIU3gZwFiZBXYmpME0Gl6jlHoppWcAvAtpsG+qHUcopWFInDRXxdAmhsvllcuXACZDUruKhn6QrutB+fPzkARyGBi77R4YX2OOdg5razeAg8MAftXfouqzCONnVr0/0f1vhIZYGkEpbSSE/BMSj/5EAIOb+onB52jtMNpfv91p8tt1AH5GKd1LCJkOiaQvGqK1Azh3DcPg40KHBF8ZcLRXvA/gFkKIhRCSC2kW3BS9bx2AVN225wCsALCbUqqXI9RjHJFE2rMhDc67m2hHsUypLgC4BcC/5e2nCSGXyttvMjlXKoCT8qplchN9ACS2zx6EkEvkz1MhrVI4OABwY8DRfvEqJHrnvQDeAbCISjoA0bAPQEgOyt4HAFRSUKsFsDaGc34C4A0AHwFYSik90UQ7PoQU49gP4Ki8LyDFLl6X9z9pcq7FkORM/wlpoGfYBGChHCjuzTZSSn0AZgB4WXYtiQBWxdAnjg4CTmHNwREFchB4J4D+cgzDbL8lAOoppU/EeNyRAO6nlI5NQDM5OFoMvjLg4DABIWQapNn3w9EMAQdHewBfGXBwxAFCyAwA9+o2f0Apvas12sPBkShwY8DBwcHBwd1EHBwcHBzcGHBwcHBwgBsDDg4ODg5wY8DBwcHBAeD/AyoO+uA5MsKB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png;base64,iVBORw0KGgoAAAANSUhEUgAAAYMAAAEHCAYAAABMRSrcAAAABHNCSVQICAgIfAhkiAAAAAlwSFlzAAALEgAACxIB0t1+/AAAADh0RVh0U29mdHdhcmUAbWF0cGxvdGxpYiB2ZXJzaW9uMy4yLjEsIGh0dHA6Ly9tYXRwbG90bGliLm9yZy+j8jraAAAgAElEQVR4nOx9eXgUVbr+W1W9pjtJhyxsiSwxLBETkoYQYEbBzAVRNFdZVBKWsEZU5s4o4IyDzkx0FCNXRQWio2FHEPTqoI46CI4DIhhQ1CAiBEzYErL3Wt1V9fuj+hRVXVWBSBD80d/zzOPQ6a46deqcb32/91CCICAiEYlIRCJydQt9uQcQkYhEJCIRufwSMQYRiUhEIhKRiDGISEQiEpGIRIxBRCISkYhEBBFjEJGIRCQiEQFguNwD+CmSkJAg9OzZ83IPIyIRiUhEflFSUVFxVhCERK2//SKNQc+ePfHFF19c7mFEJCIRicgvSiiKOq73t0iaKCIRiUhEIhIxBhGJSEQiEpGIMYhIRCISkYggYgwiEpGIRCQiiBiDiEQkIhGJCC4xmoiiqNcAjAVQKwjCAI2/UwCeB3ALAA+AaYIg7LuUYwIAnhdQ72bBBjmYDAzibSbQNHXZrtORciWOicjPNbb23OdKnq+IXD1yJazDSw0tXQngRQCrdf4+BkBa6H9DACwP/feSCc8LOHSmFbNWf4GaRi+S46x4Zcog9O0c3a7J76jrdKRciWP6ucfWnvtcyfMVkatHrpR1eEnTRIIg/BtAQxtfyQewWhBlNwAHRVFdL+WY6t2sNOkAUNPoxazVX6DezV6W63SkXIljIvJzja0997mS5ysiV49cKevwctcMugOolv27JvSZSiiKmk1R1BcURX1RV1f3k2/IBjlp0qWbNnrBBrnLcp2OlCtxTER+rrG15z5X8nxF5OqRK2UdXm5joBUDaZ62IwjCy4IgDBIEYVBiomY39QWJycAgOc6q+Cw5zgqTgbks1+lIuRLHROTnGlt77nMlz1dErh65Utbh5TYGNQBSZP9OBnDyUt4w3mbCK1MGSZNP8nPxNtNluU5HypU4JiI/19jac58reb4icvXIlbIOqUt97CVFUT0BbNVBE90K4H6IaKIhAJYKgpBzvmsOGjRIuBhuogia6PJIBE0UkatZ2lprP9c6pCiqQhCEQVp/u9TQ0g0ARgBIoCiqBsBjAIwAIAjCCgDvQTQEP0CElhZdyvEQoWkKidHmK+Y6HSlX4piI/Fxja899ruT5isj/P3I+xNCVsA4veWRwKeRiI4OIRCQiEfk5pa7VjzuW7VQUipPjrHhr7vCf1QhctsggIr88iaRNIhKRjpcrBTHUlkSMQUQkuVzNLxEDFJH/34UghsIjgysJuXa50UQRuYLkcjS/EAN0x7KdGL54O+5YthOHzrSC53956cuIRERPrhTEUFsSiQwiIsnlCGX1DNDPnUuNyIVJJIr7aULTFPp2jsZbc4dfsXMXMQa/cOnIzXk5QtlLbYAiyqvj5Erh0PmlypWAGGpLImmiX7B0dIrlcoSyet2XRgONulY/TjR6UNfq/0nPFElBaQvPCz9pbq8UDp32yk993ssll2u8EWjpL1guBVzt5/ak9bxNs4HGlNf2XJQHeqXA+a4kuRjv/kSjB8MXb1d9vnPhSHSPi7pUQ74o+aVFM5d6vG1BSyORwS9Y5CmWrBQHyiY7sWRCJtgg95O9CRLKdo+LQmK0+ZJvGHkudefCkXhr7nB0jjFLhgD46R7oLwHO93PLxXj3VwqHTntE73lPt/gUe+RKiR4uZ/QVqRn8goR47TzPgxMAThBQPm0w3v/6FPKzumPhlgO/CO8nXMJzqScaPR2ixH8JcL6OkPZEcxdjIEkaMdxrvZIQMeGi97wnm7xo9gbQt3M0AFwx0cPldGAixuAXIiR8fPajQ5g6rJdC8S8ryMaLHx9Got2MRWPT4bAacbrZh84xZnSytS8dciXw+nSUEv+pyutSPdeluG570woXM7c/BRFzuXnA9J633s3ifzZ+ibfmDgeAy4ZoC38uq+nyOTCRmsEVJjwv4KzbD1+AA0NRsJoYOKwm1LtZ3LFsJxaNTUfJ1krVYnnqzutBUZTCSKwsGowYqxGBIC9tIABtkmWFK5ayQie6OixwWJWb71LmNjvyNLpj9W4cr/cgysRAANCjkxW8AF2Fcqme61Jdt711kWCQx8lmL2pb/ah3s9hSUY3f/VffDvWC5QqO4wU8/m4lPqysvSynCmr9dvG4DDzzwSHsr27CzoUjAUBRC8lKcaB4RCr6dYlGlMlwSQkVL1W9TE8idBQXKeHWO85qRKM3cF4v5UK9GXn656ybxZw1FdJCKB2fgc4xFthMDGoavXBYjZphZNdYK6aWn8uzJ9rNqGv1Y1r5Xulaq6fnwB/kdTfVWbdf5SHNWVuBkvwB6BJrUSzI9vYHtMez6yhMdr2blTZVVooDD43uiwllu9vcZPVuFs9+dEiKsJq8ATz70SE8cUfGRXmJl6qfoj1pBZ4XcLjOpTT2k51IS7R3qCHQUr51rSz2Vzf9pGe+mLkja2nTnKE42eRFvZuVDIHc4ybeOFknP0fKVe+5Ns3OxaY5QyEIws8Kh74qC8jtKRaFwxMfeesAvrsAuOKFwhqJ9/rNiWZ4WE4yBIC4OOZvPoDj9R5wgrhgm7wBzSKe2UArlELxiFTM33xAca3j9Z42i1O+gLZiiTIxqiJWe5VQeyGeHVHIlo+xeESqtMG1nv3cWHlMHdYLJVsrcdfLu1GytRJTh/UCz/Ptvr/eWIh0RC64PUVdTWO/pgKN3sBFjUEuWgpu4ZYDKB6RKv1b/swXshcvdu5omkKXGAtsZgNKtlZKhoCkDOWQ6gtdJx0hes9V3ejFxLLP0OILqiL3S1nkvuqMwfkUE5nwM81ikelUs1exuMc5U1C8tkK1WJq8rOJFNXkvDBXQ6PXjTIsPi97+Bk3egK4y5ngBr0wZhC0V1Vg8LkPRC1BW6ITJQGNUepL0O60IIioUXYRfn2wqhqI0FQsZl3zzGQ30eZUQmctTzV7J2944OxeLxqbj2Y8OdfgGC98sJP8KaM+HlkLhBKiUwcItB8Bd5L77qUic8ymAC+0N4XkBHv+lL07qKTiH1SiNjzzzhToJHYFi0kKtyemjyd/6dYnu8DnSe4d6z0X2m1xf/Bw9M1ddmkg3NJszFAwFnHWzeP5f30tF2iUTMhWLQ0upJNrNONXkw5y159I7ZYVOJNrNiu8m2s1ggxxONHqkdJPXz2P+5gNItJsRazVqFo88LIcfal3oER+Fx++4HgIv4I05Q+EP8qg668af/u8b1Ln8WFHoBADUtbKIt5uxuXgo6t0sVuw4gv3VTaApCuXTBiPKxKDJG8C2yjMYc31XcIK4WC0mGqXjM6SIQp5fDd/ELl9Q9V25EpKnC5YXZKuK3ovHZVy0t03uo5die2XKIKyenoMpr+2RIqrzFeZ4QdBUBhdbW4uzGrGi0Ck5EslxVqwodCIupCT1nu18ufILTanVu1lUnXVf8uKkXsGWzL98jVxo+qejUExtdQCTv9W1okPnqK13qPVcZL8BSiP0c9C2XHUFZNI4Q4pEJC9MFkDJ1kpFkbZsslP6/1kpDjw9PgNFK/dK/y4ekYrURDuqGzxYuu0w9lc3ARAXUEn+ABSt3AtALEotuLmvQnmuLBoMi5FBXasf8XYzvGwQRobGU+8flApuywqyQQF49O1vUefySy+/we3HkVo3EuwmcIKA080+rP7sGB7/7+tR1+pXGKbF4zLw70NncNvAZIUyIigkcq/V08VD5mpb/UiMNuPHevGZ6lx+hRIiRctEu1maQw/L4bpuMWA5HjQFCAJw1sXidIsP1ybZMVXWN0DmZ9OcoejmsIa/ojZFXnswGmi4fEFMeW0PSsdnwBfgJUO3YscR1Ln8eHPuMFCgdI1FeC74ZJMYonfEWOVS1+rHI28dwDhnirTmtlRUK2oR4XUVhgZuf/HCi8Nt1WVONHpw//r9qnx4WaET/bvGdEjRX88olxU60cluAkNTSLCZFWO60Ca2i0Ultad+p6e8AX3whZ6cr8BPxuUNcDhS61LpkLfmDke8zYSaJg9ueHrHBc1VWxIpIMvEZGAwKj1J5am+NCkb3WItqiLtih1HsHhcBlbtqsLUYb1Q+sF3in+He7ukOFXT6MU18VGSkZmXl6bI4ZMCb7gXvmpXFe4bmYYHbkrDyWYf4qKMqHezSEuyo3hEKjxsEA1uoMHNIsjzmCxDHSyZkIkgx0uGADiX5nh9di7ufnm34vO56/Zh0dh0fFhZi5pGL6a8tgfv3D8c0RYjeJ5H3y7ReHFSFowGGgaawqlmL0wGRkoFkJwzMXQsx4MN8qApCn977xyCZM2MnA7xtrU2aun4DAzrHQ+72YDynYcxzpmCeJsJSyZmYsWOIwgEeWmzJEZbzutBMxSweFyG6r0yF1m/Y4McPqysxYeVtYrPH7uN0302rejyfHWZcCWWlmhHozcAThAwLy8Nb+8/gUVj05EUbUa0xQibmUa9m72oImX4vUelJ2H9zCEQABytOxe5vjJlEBJkUGcSRYQ7FVaT2gu/GF6fYJDHodrW8zoC5D5akRZw/l4ELYNzvnoHeS6eF+D2B1Hn8gM4l+6Lsxpx6EwrTjf7LnlUd9UZg3ibCX+6NR2T/v65QjHet34fyqcNRnKcFQGOlyZ+f3UTnvngEJbek4V7XhGVaV0rq4gQyDUWbjmARWPTMWdNBZLjrDjV5MWisemIt5mQGK3c1FoFXvL7+9bvk6KTp+68Hqs/O4b7Rqbhpe2isktNtAOgVL9/8I2vsH7mEJ3Fx7eZyyX/9rKcwtPQUjLrZw5RoC8euz0dXpaTjA0xTARBcuysR7GQs1IcmJeXJqWnLlQRaYXK8zcfwKrpOVj8/kGVcV5R6ITNfG6zyBWKnqdI0zRW7apSoIlW7arCE3dknHd8bcn58P1az0aQXCS6DP/N+ebm2Y8O4be/6aNCp7217wTuyO6OBzbsP69ybGuu9O79YWUtKk+1qsYentaIt5mwenoOzrT4VOnGcCjzTxWeF3Cy2asCZrSVYtEyPHWt6uK7/BryfZJoN2NeXhp6JdhgDtXy5E7AqPQkUBQlpYvJfGoZIVL0T7SbVU5KRzf8XXXGgKYpMDSlqRh9QR6Lx2XAxIi58/KdVZKnCUDy0vZXN6HBzSquQVJGaUl2lE8bjJROVkSZGDz30WEcrnXhubsHKpSBXkGTfB5vM6F0fAbi7SY8cms6nni3UqHsNhcP1fw9TVOaSkeAdi60SYYkSY6zgqIo8LzQJoT08XcrUTbZiTlrKlA8IhWN7gAWvf2NyjARw7h022EsL8jGvev2IdFuVqXLLhS6p+dlGWgK45wpqsJv8doKrJs5BHaTEQbDOazE+fK4v/uvvh3eZXu+vHc4tQjxlLs7rJIyaWssWnMzzpmC5//1vcKwle+swmO3XYe7wqLEcOUYDPKodfkR4HgwNIU1u6pQ9ukxzfel916iwjz88KiGpinYLQZMeU2N3iFjkY/DyNBIspsV7/J8Uu9mUdvq1xyfNxAEz1+Y0Tmfh0/2SaLdrErFkVreh5W1GJWehHl5faRUZPh8hhshgvCrafTimQ/OQZ67x1nRLdbaoZDTq84YAPpemt3EQBAExFqNeOnjH3DfyDTct36fIsdOAXD5g+gcY1Z4xw+P6YcH3/hK+u7zdw+E2x/ErBt6we3nsH73MSwryMbcdeL1PCzXZqEt1mrEgs0HUOfyY/3MISga3gu+AI8X7smC3WyA1Uhr/p6hKTw7MRO/23RuLKXjM+DyBVSexfJCJ17Y9r3028XjMvDnd77Bb3/TBwk2EzgBoCBSXvgCHE42+7BixxF8WFmLkvwBeGvucHjYIE43+zQ3SmqiDVkpDtS5/OgcY8Gbc4chEOTPq4j0hKK0DR1NUWJeVcM4c7yA060+dIm2SErkfMW4S8E7f75CrzxlosrrT3aiJH8AaJrWHYvemtZKZdIUNOfKwwZR1wo4LAYcqnWp6kuNniA2VdSo3pfevT2sMp2lFdUEdCJWNsghGOTx3ZlWVdG9X+foCzYIbJBDvZvVHN+RWjfcfu6CHJHzRXbEWCwam67plGyaMxSP3SaAoihFTep865+Rrfn91U1S1mHj7NwO7z24agrI8lCXoijwAo/DZ9xSgZTk62f9OhWOKCOsJhqHz7hVyJse8WIKJcjzqHexKN9ZhYVj+msWSJ+ZkAkvy6F3og3fnW7FlopqqYBoMlAw0DTuXXfO2CyZkIlX/3MUU4f1khAFD47qg96JNjS4A4pNsWRCJixGGvet36/Y6Kt2VWHuyGvh8onFaFJMfXhMP7z6n6OYP7ofXP6glC8OcsCZFp8CdZQcZ5XSVPIxkWv7Ajy6OSywGg0QBAHfnmxRRAbk+UvyB8BipJEYbUa02QCapsEGuTaLhuGeYJSJhtsvKk+e5/FDnVul3JKiTTAZGBSEUn9ajUNlhU50j7PA7edA08CBmhbJWybPfSHFONIhzvE8eF5EH5mNjKIweiFrUK/7+3SzT3MuSSFR7/dancWP3nadok5ErrVxdq5kkPXm6vlt3ytSG8lxVpRPG4z/evbfivclH/v5OmlXT8+B3WJQdMSTznqt5w1w/EUX80nhXqtG+Od3lKCM8727tmoGpFC8ZEIm7np5t+r3ZL7ay/za4Pbj0OlWRSRdOj4DfbtEt5tqBmi7gHxVGAO9rshVu6owf3RfWE0GBDix8Gky0GhwsxAEtIm8WVHoxPaDZ3BD3yQEOB7jV3ymuu+/fn8D6l2iV3Kq2Sd9h2zAVbvOpaE62UwwMBQsBhosJ4CmgEZ3AHPWVrRJQdEl1oomD6tS5k/deT3cLCcV5exmA1iOx9v7TyhI7TYXD8UT7x5UIKtW7DiCR29Lxx3LdiE5zooX7hmIJk8QqUk2NHkCUnRzDilihIflFeijJRMy8dT736HO5ce6mUMkYxheryHPsmnOUCTaTJoe6drPjmPX0XqsmzkET7xbKRlUXhA9rQS7GTYzA7c/iGnle3Xna/X0HKzYcQSFQ3sonoGsBb0u43B6hXW7j+GGvp3b1aV6ITBRnhd0USOfLhgJlz+oi3JRFZ8nOxFvMyH3yY9V19q5cCRafOK19OaKpPjk8vGDN+KmJZ9oIpq0DB1wDn1jNTE40+JXjT8t0Y7DdS48+9EhaS8kRZvRLdaKE81e3Fiqnot/zx+Ba+JtmvOsN+/y63eymbBixxFsqqgRr7dgJJId50+5XIwxJ6g2NsgpImPy97boQ061+OAP8iL03cUi3m5Cz3jbT4oMrno0kV5XZOn4DJx1sZi/+QuF8mGDPP5n45eK74cjb4rXVmDNjBxMfnUPFo1N1wwhzQYGNEXBQFPoHGOWMP6dbCaUfvCdAl2SHGfFa9MGgaEocLwAUBQ8LIdEu1m3vmBkaNS7/CpPpKbRi24OK6a8tkcqZiVEm1DvYnFHdndF4TnA8aocfun4DCTYTSib7ES3WAtoisKit79UKY6aRmWRkxjJAMfhr/84KEHkTjf7ULK1EovHZWDd7mNSvUGujP/8zjd49LbrVA19c9ftw4ZZuchL74z1u49JqTtSe3jtP0cVSuTNe4fCpdNc1eBmMWdEqiKKI2vh9Vm5ECAo6iWAthJ/aVI2Xtp+WBXqv3P/cHA8JFZZOZ3AheDEaZqC1WjQXEtkHkndSn5PX4BXXXvOGjE1oZfa6NvZKqX5tOYqvC6RHGcFxwu6dQs9tA8prp5u8ek+f1qiXVXoJvfQGr+BufCaAUnP/fn2AfCyHH5s8OCJdw8q4JtHal1o9QWQYDO1mYo7H6Kpc4wZnaLU/SSvTBkkQaAT7eY2+3OA88B0JztxTVzUJaGnuCqMAcnnhfcWpMRZcfcrn6uUzzodRE5akh1lk51YseOI4nMCP5V7iqXjMyBAQOdYMygKaPEFJY+BKMC6VrG7sHhEKvok2eBhedy1crfiGo/dng6XL6hbXzAxtJRrlsPzDAyF5QXZ4AUo6h5lhU78fYoTxxvEcXO8gIff/FoxB/M3H8DG2bkwMTTsZoMEX9UzSqRQSIzkorHpis3WyWbCkgmZEABMyu0JI0Nh4+xcqQ+BwHH/cEt/zesHeUEyJlEmGovGpqNPZzuefE+NICIesdZ81btZFaqL3ONEk1j0LpvslJRCnNWIWpcfbn8Qi8amS5EXQZ4RtBRwrvHw+W3fq8b0ypRB6BR1/g5onhfA0EBZoVPRJ1I6PgPzNuyX0plkvsg9vTo0IkGOVxnesslO8DwvwUnJ3ITPVWL0uZoYqS/F240SZ86FwlGJMXX7tY0OG+TQ6IUm2ufNe4dpNuol/oRmsy4xFpxo8iDeblLAN8l81rn8krPTXi4iPWgtQ1MwGRgYGWD/j81YMiETTd4A3tp3AiX5A5CaZIfVqJ/ui7UaVfMyZ03FJWNTvSqMgV5vwQodHDcvCJob5HCtS1JKDE1JkEkCPyUwUkeUCRzP4/GtlWK/AMvhoVBxmdxj4ZYDeOGegaApGi9tP4yHx/RX9QfM33xAyrtrYd9X7arCAzeloawwGy2+oMLbWF6Qjbgoo8rYzVlbgddn5yI1kcGT4wbAy2oX8DheQLTFAE7WkavXxStHJMm9ShJpkShoVHoSHh7THw1uFk2eAOJsRknBAgBDaxfFjTSFRLtZ6pe4NskOl5/TRBDNWVOBN+8dJilUEhldEx8lUgHovFtCATBnTQXKpw0Gy/E40+JTKCK5ImY5HksmZqLZG0Btqx+dokxSSk+L22bj7FxsLh6KAMeD4wUYGVqBqQ+HJpbkD0DPBBvOtPiw+P3vpDmSw5fn5aVJ99R6poOh1BxRTOEMomWTnegcbVYZjFemDIIjyoCNs3MRDI010WbCD2fdCoX3p1vTYTbQqihIC3aqN0Z530r4GgxwPPom2bFu5hDUhWohS7d9r8uy2lYah6YpmI0MXvy4Emum56C21Y8mb0B6n8A5hF97O3vlSCKC9jlS50ZmSiwcVhMOnmpROIIvTcrGut3H8dvfpKlSbfJ+CD3E4KU62+CqMAZ6vQXFOjjuFm9AgfyR565rGr1YtasKj952Hepa/dgwawjqXSzsFgMYmoI5dHav2UBLeGsSaYRHJonRFtz98m4sGpuugqqSMRKvu3znUaybOQS8IIDjAS8bxD05PWA1MYgyGTBn7T7Fs927bh/WTNdu9gpwPPxBsY5gMykROqQHQAAQZzPByIgUFku3HdaNgN7adwJlk51wWI0QAHSPs2LnwpEQALR4A6Ecvwn5Wd0VBcXS8RlYcHNf3PPK5wDECG55gRP3rlN6gm42iKfHZ2DB5gM40Rjqp5g1BP6ASV+JdI7Gm/cOhTfAo67Vjx9qXdhSUY3f/qaPBHMNV/Lk983eAOrdrColRhTxlopqcLygeBbiWOhFT74Aj017q3FHdncpEpMUr1WZRqpp9EppN3mUFQ5f7tPFrhuZyg1X5alWbJozFJP+rkRxzVlTIT0PMRikq/vWpTsVYzQwlDS+rBQHpg7rhcfD4M5adRCi6LXGSNIjemgfk4FBky8oAQOIVJ5q1axZnK8mEwjy+LCyFuOcKZp1EuLUtFfhskFOGwVW6ESQF1RO3n3r92H19BzQFCRuIWLE5JGA3rwY2wGtbY9cFcaAkFFpbdIesi5hsolafUGs/uyYAp/94sdiw9fhWhemDuuFu1/ejUS7GX+8pZ8KxpkYbUaUicHm4qHYtLcaADQjE9KZ67AadV+8h+WQmmTDgpv7g6Eo1cYYlZ6ERWOvk0JQ4mnXNHrB6XjBx856YGQozFlTgfWzhmB5oRP3hrzo8PrB4nEZ2LDnOP6af504lxQleYwMRcFspDBhULJiDp6dmAmjgcb9MqQTybPLvScPy6F/VzH11iM+ClYjA0eUEetn5UqbZMPnx5DdMx7xNhOeu3sgTAYKz901EAwNdI6xqPiXiBKhaQp1LlZVm3j+X99j1q9TpSiOFBPlaS1fgEOfJLvmnMbbTHh4TH/VsZzEsdCLnn5s8KAgt4dmrYHATbXWJ4myJjqTUZDbQ5XyIz0I8siUwJLJMxEDqeWQdIu1SE7LW3OHg6GB4/UexbM/+9EhPHrbuTUWYzFg/uYDulGQXFETODCJnkvHZ6BLqA5lNTG6qTFiKE41exVrhowpXFmH12QS7WacbvbBZmZgNYpnEhB4aFvGk7yvtjp7wxFvRobGvLw0dZS6VtxfWu9VZBAQwNC0RB8TzoOmNc5lBdkwXCI666vCGPC8WBjU2qSEvM0X4GA1GfDG3uO4O6cHZvyqN5q8ATwlC9Fn/Kq3guJ20dh0SQkCytQOy/Eo2VqJ5QXZ2H7wNBaNvU5kJ5XlnkmaifDUaL14QRDACwLOuvxIijZLvweABTf3hd1ilDqjw3Ogp5t9ul5w6YQM1DR6caTWjd1H6rB6eg4YmgIvCCgdn4Gn/yl6lcQbvnfdPjx310AEZHQXyXFWrJs5RDUHv9v0FUryB6i8oQ2zchHkeZxtZeEPcuhkM8EfFLClolpKXSwvyIYAhPiXWNyS0V2hAF+alI2Pvj2FWzO7ayKC5uX1QVzIuIbnW8mz8IIgIWWS40QI7KaKGiTHiZBds5FW0HyQsH7X0XrEWo1o1mGX7ZkQhSffO6h6jysKnWj1BfDS9sMoGt5LwU+0YscR8DwPXtDO3XeymTAqPQnFI1JVBmjO2gqsnp6DylOt2F/dhJKtlXh16iDUu1k8PKafgqMpwAm6NCxZKQ7sr24Cz/PwsDyiLQYJnvrY7enwB3hFd/nyguw2oyC5oib0Hqt2VaFoeC+xBvWqMqJauu171LWyKMkfIKXzzCHv12piNAEO4ZQV4U17WmcSpCXapca/Zz44hJL8AeiVYANDUyjZ+q2K2proDnnqSasHY2XRYPRKsGnOBaPTG1PvZpEUbQbLcfCwHNZMzwFFUXh9dq6UFtxf3YRVu6pQPm2wmFr1BkAB8LIccGFgqnbJVWEMzrr8ePzdSs0Ux+82fikV5nZ8V4uxA5MVikCuXJu8AXSJsUgvlmyGcG8rwW6ChxUX5wsfH8Z9I9NUCvvt/SdgZCismZGDM0dJVz4AACAASURBVC1+zB15LZZt/0FBX9HkYbFu948KBJBcYTW6A5i/Wa3wSvIHoJPNhHW7j6N4RCrWzxoiwto4HqeavEiMNoGhKGSlOJCaZEOUiVGlbx67PR1/eUfkfifPmRhtxtE6twLRUqfT3SnvPiXzE+B4tPoCMBtp/G7Tl4r5IMXYe9ftQ0n+ALj9Qc3i9n3r92HV9BxNRNCGWbnwsAE0+1kF/Yb8/STFiB6jfKwpnUTsfWK0GfUuVopo5PdcN3MIHsi7Fi9s+wF56Z21w3eGxj05PRBjMaB82mC4/EE0eQJo9QUwf/MBvDgpCwxNqxSbgaHQ5GWxenoOGtyspIjvvykNK3YcwYKb++umEZu9AZTkD0BKJyvqWv1o9QWl+hRR3J1jzDjd4scfb01HVdj7I9QnWyqqcdbFqggOfQFeVe8i70hO26KYB1kaw2igYTMx+MMt/cHxwLRydURFaiAkNfbUndfjeL0HBoaCUTZf5DfzNx/AG3OGKugc5E1hemcSvDl3GMwGGiX5A5BgN8FqMgAUYDbQeGpcBh67TVlr0Eo9vT47V4V4m1a+Vxe5ZTHRmui5Vbuq8Idb+oMXoOIYe3ZiJv72ngjLnjqslxTlEcelS+xPJ0xsS66K8wy8AU4RSm978EaU5A+QvF+iTMYPTsHZVhEjXzbZKRUtSydkYs2MHFzXLUZCWWSlONDJZsLb9w3HkomZ2HesHk3eAOJtJsRYjegZH4WyyU5MGdpT8mwBcfGs2lWFeb9JQzeHFUFOwPaDp2E3G/DYbdehb5dodImx4J39J5D/0i7cPrCbtBmyUhxYNDYdDE3BbjYqDBORmkYvesZHoZPNiMlDe+Cp9w+iusGLe17Zjbwln+DhN7/GAzelgeU4PDS6LzhekDqnye/nbz6ARncAxSNSpcglOc6K7063YtHb3+DhMf2QleIAcC6vKReS3gLOeWklWyvx4Kav0MkmQlzD5/jBUX1QNtmJJRMy0TM+CuU7q9DNYdV8Pj06kTMtPpxs8sPH8pJykN//rpd3Y/Kre0CHDCEZq5GhkRRjBkNT6BJrQaLdrLq2WHdwIz+rO7ZVnkHpeOWZEssKsrFmVxVMBrGR8L+e/Tce2LAfJgONp/95CDWNXjS6A7hXAyTgDfCwGA146v2DGL/iM5RsrcT9N6UhKdqEXUfrYaAp3XmubfWjaOVeNHkCaPEFVZDoFz4+jNMtfsxdtw8jSndg0dvf4KHRfaXnJ6moP92arklwmGDXrsv0TLDBbGBU81A6PkNKY/C8gDMtfty/YT9GPvMJmjzaBi2cHyulUxR2H6nDDU/vwIkmr+ZvTjR5cf/6/fjmRDN+bPBAEASsLBK5xdqq20x5bQ/e//oUeEE0TCNKd+DO5btwpsWPrrFWxUFKWnBgPY4vQEDZZKdqLpo9QfRJFIvgm4uHYtHYdInk8sn3DoINCipj97tNX+GFSVl4fXYuDp9uRvGIVGwuHorV03NwbZKtQ/mI5HJVRAYMTWFUehLGOVOQFG2GmaEVVLGAmGOsd7Eq+OczHxxCk4fFE+8exB9v6Y+usRZsmiPCIglRHVEGpCltVHoS/nz7dejfJRoCgKfuvB5LPvwe+6ubpOJbeNjtD3CKIyoJn0lXh/5xfK/PytX1zAQBeCFU5yC/IR6yP8gjLsqCNw/V4K6cHrqefTRtkLwYMhc1jWIB96k7r0fhq3uwpaIaL03KVqRySM0gOU55clTp+Aw0eQKac9zVYZW8ffK51uHgo9KT2gy9HVYjWE6A3QKsKHSirtWv8hIJb1LJ1kqUTxuM2hafqu7z9D/F/HHxiFQpD283M5i5WqwNxNmMUu2E4wVYTTTKPj2GPceasGhsOtKS7Dhc65Ly0Gtn5CC5U5QiTUjGQ4ri8ghp7rp92Dg7V+oj6BJjwerpORK9+aj0JPzxlnS0+oPY/tCNsBoZTdjsOGeKlE4j9wsnVOzmsELQOcfBoIPwspkY0DFm/M/rX0r5fBHcIKDVF4QvIDZJyZWpXl0snB/raJ0bt2Z2R6MnqPsbX4DDY7eno9EdwJkWHzwsh5RO4rtLksFi5b9hKEgQ7PCUG0F8kTPHaZrSrONwOulmX4CHx8+hJH8AokwMApx4VkeDm4XFyMBmYvBdaH2Oc6ZIxf2Hx2jDqU80evHqf47igbw+eGHb9yga3gsUBfACcLrFB4uR7jAyPyKXvAOZoqibATwPgAHwd0EQngr7eyyAtQCugWicnhEEobyta7a3A7ne5cOJJp8ixyzPiwNA+bTBbVIqWE0MvCwnFc70ujZX7DgisXjK0wEEjZSX3lnzt+tnDQHHCYqzCf54SzrqWv343aYvQx4XrTi/oHucFSebfKpCWI94K+5++fMQLp/BHct26dIOeFhOStmEP3efznYwNIWqs268te8E8tI7S6mwgcmxONXsg8NmAg1AANDkEVNkNE0hyPGgKAoBjsfIZz4BAGx/8EYpHA6/V0qnKNSHUnEkz71hVi7q3X4pbTMqPUnaHFowYYoCzAYGjW4WXR0W/PUf32LhmP7IW/KJak18Mn8EaIoSQ/RXtalEOF5Q3SPAcegSa8FZVwAvbPseU4b2xDXxUaBDz3qi0Yt3vjyJ+266FkfrxPMmBEBV35CfwytXzPLO3/8sHIlWbxCz1igb3mxmBr4Ar8hbl47PUKXVAGBz8VDN7viNs3Px4BtfSYgbPVqIzcVDUXXWrYItd46xoMUXlM7xAKBaX8sLsvHo298q0FCq74T4sUjNSJ6WLZ82GK/8+6iqcL5kQiZSOllxvN6jGldslBFv7zuBG/omKX7zypRB6BprxllXAE0eVnNOCPQ3Oc4Ks5GBL8DhSK1ber7iEalIibPCZjbgiXcrUdfKSrBlI0PDxAD/++Fh3D6wG7o6rIqOfFIb+bCyVnLK4m0mdI6xoGTrt6rPY61GnHX5Ub5TpIDR0idxUUZ0d7SvAe2y0VFQFMUA+B7AfwGoAbAXwD2CIFTKvvNHALGCICykKCoRwCEAXQRB0D0Tsb3GoLbFhzuX79JUQiRPuXp6Dm6SKQ3yYvp2iQbHC/ix3iMZC8LtEi4bZ+dKjWBahmX19Bz4AhxuWfofxe+yUhz4a/51Kp4iu8WAKBMDI0PBF4JIyhdE2WQn3tlfg+ye8YoDU/6SPwAHaprFrtwYC9Z9VoVJuT1xtM6tOvzlqTuvh5GhFSR7peMzEGMx4E//J3K3lBVmgxPOKTSilO8NU0YERXWyySflvR+5NV1CQP3r9zfgN//7b9W8bX9oBJ6UnX9AFMIjt/YHx4sFdJqi0MlmQtHKvUi0m/HgqD7oEmuBxUiDAiU1sG2pqMYDN6UhKcYMLyvyUB2tc6sODVk3cwhONnkRZzPh5uc+VY3p3/NHKKDIBHLbIz4KZgON1buqcFP/LhJvk8owQcCctfvadBxIz4oc607WVnKcFRtm5Uq1Jvlv9T5/4Z6B8LC8YizkpLfw766dMQSGUDOWwUBrksItK8hGrNWId/afwK2Z3dDgZuELcIi2GBScWHqGSL7HiIxKT8KCm/uDokTeoH5dxJ6RE41eBXILEA12izcgRbiklhbgODA0rWnES/IHIN5uwrtfnZBQaInRZthMDDwsB5c/iOpGr+47IbUaufHWQsctL8iGxUijaOU5Q/3atEHwB3hNwEadyy9FduHrZVlBNt796oSK4mR5QTZcfjHK0tMnjihjuziKLicdRQ6AHwRBOBoayOsA8gFUyr4jAIimKIoCYAfQACDYkYMgsDq51DR60a+LHZ8uGAleEGAIpZKIhZZ7MJuLhyrOD9aCD45KT0InmwndHBb4dfKKDW4WXWItqt/Oy0uTFhD57oNvfIXyaYNR7xILiuEGpqZRxInLN3tynBXl0wahwXUOI58cZ0V50WDNDuhnPjiEbg4r2CCH12fngg3yoCDynwRC0M6aRi9qW1nFvcc5UzRz3yX5AwBAMrCLx2Vg+8HTUtMQrZPeafawEi0HSWOU5A+QsP5rpufg+1oXLEZGgefWgsIuL8gGTVFiUT4sEnxr3wmMub4reiZEgaKAngk20NBG8ZC6BDm4x242KDY5gcrqUWcTNJVe/rpvl2iU5A9QGAJ5fWbxuAzdorHeeo6xmrDh8yOKNNWKHUewZEKmytg3e1mwQZFkL95mQq3Lj6XblHTX7351Anfl9MAd2cm4+xURSv30+Ax4WE7BZFu+swqP3JquOabeiTYFBfe8vD4wMhTW7z6G/85OQYzFBA/rw4NvfKXqojcbzhE5ymlbnpmQqVvLiDIxEnWMHDFGFP2jY69DlxhBkXKT74fiEamqtJoWOo4U0eWfnWj0qfaoPCXX7A1g/uh+qnNQ5q7bp3n41L3r9mHNjBzUtmiDNBrcrIi66iBk0aU2Bt0BVMv+XQNgSNh3XgTwDoCTAKIB3CUIgupwXIqiZgOYDQDXXHNNuwYRTn2cleLAwjH94AvyOHZWGcrN+nUq4mxGVDd4JdQFUcbkGuH43zm/7ompw3shwAkI8gIA/Zy21cSoUE3XxEdpvmwPyyHA8UhNtKHepa0YWn1BPHXn9VJYeqbFr0Lg1DR4NRdpSf4AGBkazd4ATjW7EGczSggiecpCbggB9VkMJIrqER8FKvRvAou7b2SaFBmMSk9S0QssL3Ti0f/7RvVc18RH4aFQHl8AYGJoJEabMC8vTTp8JjXRpnhPZAOtLMpRoVbmbz6AdTOHSGORRzOvTh2EGavOeXgvTsqCgaaw46ERQKgx6Kn3Dyrw7g1uFveOSAUb1M61E24nvfz12VY/esRH4ZFb+0tR1Ly8PjDQwIZZuXhh2+E2UUtan/9Y75HSkOTdZaU4kBhtxsqiHDCUmG9++p+ip/rcXQPBBjmJLkLOlTXRmYziEalocLNwRBklIyyvky0el4EtFdWYOqyXNIbwMR2tc+OBvD74S/4AuP0cTjd7sXTb9/jtb/ogLdEOAIgy0VgXSpPK0VTz8vponiPe3WEFG+SlZshwY0qMsPw3/btE4w+39Mfh0NGSdS4/VhYNxiO3piPA8RLCLJwKnbxPrbMZwj8L3yfke+ldo/HxgzeCCaVztL4T5LXXER3iKNPTJ0kxFnSUXGpjoJXMCs9LjQbwJYCbAKQC+IiiqE8FQWhR/EgQXgbwMiCmido1CEqQFLAWwRk5IpF4dH977yDm5aXhmYmZONUk5oAn5V6jOPDGbjbg9dm5MNCAy88p8pej0pNUHcyECnqcMwUrdhyRlEonmwl1rX7Nlx1nM4KhxRSIV2dBRFsMaHCzUvF14+xc1aLSW6Q9E2xY+9m5Q0vkHcE1jV50i7WIXD92s2LjySMjrTww8bLGOVMUSCqiaFaHMNXHzroR5DiJK0b+XKeavJJRIjQgz07MRJ/O9vMeN2qgxd4RQsHwyr+PYlNFDZo8AWnMxSNSYWRomA0MvIGgBOntHGNGqz+Io2F5cgLnlacKxCI/J4ETiEe971g9KIpCydZKTWKyJRMyEW1hcLzegygTAxNDY8HN/fD+gVPYWFGDZycOxNyR14KiIDG1Sn0YhU5QlIDlBdmK9EmC3Yx/fHkCQ69NkPLT5N1MCSvMk/cfbzfBYqTxl38cwsIx/fH2fcMRZWLA8SK6iRxdWj5tsGZTFfF6F245gC3FQ1WNY/IUyTMTROqOeJsJf7ilPzx+DieaxXdlMlCAAIUhmDqsF5Zu+x7z8tJU54jLYdoklVK+s0qifpcXpclvJsmcAALtDk+7lo7PQDeHOnJPjrOqlNao9CTE2814a+4w2M0GqU9Jay00yph+yWmK4dcPctqFaX+AQ3rXaAUlB5mfVbuq8Ph/X9+28muHXOqawVAAfxYEYXTo338AAEEQnpR9510ATwmC8Gno3x8DeFgQhD16121vzeBEowd/+ce3GOdMQZ8kO57UyNsRfvO/5l+HFl9Q+tuo9CT8YUx/gALsZgNqW5SHza+enoPjsnoCkVHpSZg/uh8a3Cw6x1jwt/cq8du8Piqe+FHpSXhodF/Uu1hVPcBhNeIv//gWc0deC6uRhpFhFBtmxq96Y0tFDWbf2FvKxZdNdqryoXrF8dXTc8ALAo7UuaUawprpORi55BOMSk/SzJ3+7b3vkBhtkv4WnhMnufXeiTbQFIV5G/YrUFuAmI83GiiQpRd+VgMp7te5/FLDF2kKk3Pxy59FXoQNjwBITvaunB5YseOIgsKbKNg1u45hU0UNyqcNBgDN97ng5v6qIvfG2blo8AQU9RP5/bXmxGykcaTWpVJENrMBvCDAH+AVaZ2XJmWDpoCTzb7QOQXp4AUR2SKPbJcVZKNLrAUbP/8R2T07gQ1q55rJO1tZlIMoEy1RpcuVJYE/vr3/BG4f2A3JnaIwQoNOmryPjx+8EW5/EI4oE866/Kht9Svy/9sevFGBFltWkI3H3v4WidEmLLi5H6obRE/bw3KIsxmxbPsPGOdMQVqSXTJmbYE84u0mieqcACOIU6f1m/JpgxXpGvL5G3OG4qybVdXDEqLNKP3nOY6tB25KU9UGDp9uhrNXguK38sIxWQvhqc1nJ2aiR4INtS1+FMv4tEh96mSTV4F2I+t5RL/OSE20tys6uJw1g70A0iiK6gXgBIC7AUwK+86PAPIAfEpRVGcAfQEc7chBWE0Miob3wvzNB7BkQqZmnve+9ftCyCFGOp6RpF+OhVAB4QuL5O20PO8PK2sx41e98eAbX4kFv5weWLXrGIqG90LlqVbpxd5/U1qoZkFjzfQcCAAMDIXHt1Zixq96Y5wzBcu2/xC6lox9stCJd76swaaKGoy5vqtuCotEGOGnny0ryNbMmRIKi0Vjr1MUKWsaxQW5uXgo3CwHf4DDhlm5oCAolF54lBCO2kqOE7u+n/3wsHSuwLDe8VhZlANj6NR5i4HG/94lonlcviAeyLsW9wy5BrWtfnA64bTDapTm5Yl3lZxChAZ77WdVuD8vDZPCnuvetRVYPysXKXFWXJtkV+XkCRz46X8eRNHwXujT2Y7n7h4Il18sbfkDnAIyGt6It7+6CUUr90rInk8XjFRhy8lxlAFeUFBVJ9rFTuxeCTbYvAE4rCY0eYKaBHqEcXfJvw4jK8UhdZmHz1VaiPxt+8HT6Bpn0+VgImm+l7YfxvzR/TSpP0iUeLzeg6KVeyUyQkBE3xCj+WO9R/VOFo1NR4zFgLpWv6KeVTo+A0XDe8HI0KApSoJrJsVoM86SOsGa6TkYc31X2C0GvPNlDZ67eyAEaKdl9HpV/ByPOKtBumeTNyA5JiuLcjDjV70lIEP4nIUbmJrGc011xBjsr27C0/88hNdn5YILeUMBjsedy3Yh0W7GsxMHwmpipPcbbgDJ3K2flYsXtx3G/Tddi46SS2oMBEEIUhR1P4APIEJLXxME4VuKoopDf18BoATASoqivoaYVlooCMLZjhxHjNmIxGgznpmQqSgOyqWmUSx2AcCw3vEq75HANMN/V+9mERtSROFehoflUDo+Aw1uv5RiOVzrEtvgE20QBAEWIw1eAOxmo8gQSVNSIYkonj+M6a+AZNY0ilQEK4tycPeQnrAaabxwTxYeCHnhq3ZVYfX0HIlR8y/viPX6DbNycdblR4zViMUhQ0CuR2oIFiMjUTaEK8QFN/fFWRerQpyQAqFW5ycpLMuLygIEzPtNmsTvlJ/VXcrxa0Uk8khh3cwhmnOdFC0yfTqijIrIi4wjyAu4oW9n1LZoH9EpCALGDUrGjw0i9bP8HsUjUqVT3rwsh8mv7pHSjeGdpc98cEgXG985xoJ35/0KFAUF9w8ATB3WS4p4SCppS0WNOoopyMbSbd9rKm9SMCXvo7rBqzmOMy0++AI8buzXGTRFaTL3pibaUDS8F17afhhTh/WSlNyo9CQsmZiJVl8QMRYDXt9zXHo/WSkOzB15rSL99efb0+GIEmtwBG1HjEm3WAscUSaV0zF/8wGsmZEDmhILzWWfHkNWigNL78lCcpyarp2sVdKA9+68X+HWzO4o+PvnumypevQfDCV26rMcj6XvK3uRyNkhb80dhppGLyY6kzHrht5SOtLI0JprK7xJrM7lR4AX+xKsJkbqL6pp9KLBw6Jk0znjrJfiDQR5FOReA4tRn0OpvXLJO5AFQXhPEIQ+giCkCoLwROizFSFDAEEQTgqCMEoQhOsFQRggCMLajh5DozeAN/b+iCgTAwEC4u0i371ckuPEDtuCv3+O+266VjM/ajcbVL/bUlGNa0LNLuRvZNP2TrTh6X8ewn3r96N4RCqAc16iiaFAgUJtCwuPnxM5iHhB4s7/x/3DYQvxuOgd6F3v8mPyq5/jWL0HdosBa2bkYHPxUMwf3Q9PvX8QdyzbhTlrKkRv1SUydwY50RvRUpg9E6LA8QLibSYwNCU9z0RnMpZMzESXWIvm4TOP3CpuOD3kDKF7IN7miSZRGdU0eiVFu2hsOjbOzsX80f1UaI75m8UO5UVjxWJfWaFTNdenW3z4pkbcuJuLh6JsslPRZWxiKCzcckC3k/donRtVZz147T9H0TnGjGUF2dL34m0mjHOmhOg/DkjjDvfuF245gKfHZ6BLjAVrZwzBqPQk6fpin0kVmjwB3P3ybtz18m6UbK3EQ6P74sFRfTQb42bd0Fv1+b3r9mGcM0U1xyQyoikKfxqbjp0Pj8S1STasCJurFydlhQ4r+gYjn/kEBX//HAtuPteRTL5X3eCF3WxA0fBz6VQSIU15bQ/yX9qJya/twe1ZyfiiqgHFI1LxzMRMxFiM2LDnOO56eTcWvS0CA1x+Dg+/+bXimef8uid4AbrIO2IIsnvGA0CoWZLDq1MHYcHN5zrKF739DYwMjVHpSVKUYmJoaQ2RSDl8vfgDnGpulhVko2Trt7hpySfSOOVryMNyyEpxiOcM/LonCof2QNHKvbhpyScoWrkXFAXNtdXJZlLcp3R8Bk43+zBnbQV4QRm5hO8h8kzh1/yxwQMPy6Ed5/ycV64KOgo2yCG7ZzzmrtsXWoCcYrMTr27FjiOoadTn2/EFOJXSnzqsF5o8YihJFNqisel49O1vcbrZJxU15eiGUelJaHQHUPjq58h/aSeKVu5FgzsAXhAQ5ETiNouREXO+IS9da0EQ5ESC3YSi8r3geGD8is+wYLN45mv48y3ddhhdYy34sd6jeT06hMkn2P7S8RkYlZ6EgtwemPLaHl2IGwCsmZ4jIWfCr1vd4JUUwaxf90Z3hwXmUIdyt1gLpg7rJW1uPRK4rg4rtlRU40yLH8+HIJCkRX/NZ8dRvrMKI/p3xl0v75YoHR4a3Rej0pNQOj4D3oBIM6ylHBaPy8D7X58CG+Sx8Ob+YGga7351QrpHl1gL4m0mhZeWpHNITrM3gPyXdqLw1c/x27w++M+CEVg/K1fCvWs5GV1i20e7oXUKmYflsLzQibWfVcHI0Ghwsbjnlc+x6P++QUn+AHwyfwQWjRUPStKiH5mXl6ZaK/eu24cusecoT7QivzlrKnBrZjeUbK1E3pJPMOW1PZg6rBeyUhyip+sOaBIGTh7WC/et34cmj7Zxrmv1o+zTY4i3mZCV4kD/rtFw+zlF8xW53v9s/BJ/GpuOztFmrJ05BBajSJNBUG2Ehmb7QzdKNaGaJi/MBgprZwzBxtm5WFmUIzEIyMf5dGgPLJmQiTibEfPy0vDU+wcxeWgvldPyxLuVmo6KgRFTXRtn56IkfwCsJkaiKCH7gEi48l+x44hK55D3Q6hMOkquCjoKQj5V0+hFgBMwc1UFhvWOx5rpOTCEGrpc/qCU49QL8+NsRiREm/H67FycbvZJB5VYjQzqXH7FmbHJcVYkRJuxYdYQGBkajihxUde5/JppH3J61jtf1uC+kWkKCN+SCZl4cVKWAslCUhIktK1p9MJiFBdW+GE7hNK4zuUHJwhYuu2wJrNmk0fsJxjWOx7FI1LRzWHFo7ddh7/+41vUNHp16ZkDnIBGt9gjGM6SuqwgG44oI/71+xtwutkHo4HGPa98jkS7GWWF2YixmqTvE69LKzdd1+pXYLTluPPn7hqIelnRj8wpyeOSZy/JH4Cl2w5LPDYMTcFipHGi0Yc5I1LxY70HZZ8cwZjru2JiTg+cavJi095q3DsyFQnRZgRDzJ91razkiYfPhS/ASfefs7YCT915PR5+82vdNKNcIYRfSw9CGn4K2YpCJ2KsBjS6WZR9egyTh/WS5rSmUTwboXzaYJRsrVTRJJMx9O1ix/YHb5S628nn8t4QvchP3g8RnrbSe2aOF5BoN8PAUCq01YpCJ1bvEhFuCaF0HACpdqJ9PeD+DfsV6+7p8ddjweavJUZXUtchXb4URcPIUOhkM8LIUJrRcrM3gHl5fbD94BlUN3oxLy8NM37VW3HoEyCmUcc5UxBnM+L1WbkI8GLvkgCR6r1vFzt8AZHymoKABTf3RfnOKhgYSoHC2lJRLXVlj3OmoEuMBfF2k0R9UtfqVxzbSajeO0KuCmMQZzXCE9pAvCBIGPWzLhZmI63IT780KRv7j9er+HZempSFE41icww57P2h0X3x8Jtfa8IHF4/LwOL3D2LWr3sjwPFo8rBi0dEXBA91USvRLnbvFg7tpcqhEi4g8ag8W6jj1o95eWnoZDPidIsv5DkIEo6fbIDS0KEwdS6/RCJW5/JLxoLkXRPtJlSeasVdzmTc2C9JBUesa2U1i9NlhU4AglT0Iqd09YiPElknGQpsUIDdbECvBHHOF41Nx7bKM+BCcEJiCLRw7Kt2VWHBzf1gMYp8L1rcPvF2E8xGbaVDjLzDakQ3hxV/vj1d6p4lndSE3I0oETnH1AN5fRSUy8sLsuFmOTz5vpqqellBNtz+oOKd9oi3YcmETHhYDl01Gg7Je3t2YiZe+fSoAipKUYJqXS0ryEaA47Fu5hA0eQLwsEHwggAKFKItRmx/6EbQlHp9Ld12GMsLsnHWpXZ0SKSqhSiqa/VLa0rPGah3K8kCahq9Ax8dYQAAIABJREFUSAqdZ6CHkTfQFOblpeH+9ftVZ1zE242YO/Ja3DsyFYCAHd+dwdjM7tiw5zjmj+6nWTc4K4vmSfpyw6xcPHtXJv723kE8kNcHW7+sUQEcnr97IDrZTLqcQ/E2E47Ve3CnMxk1jV7cHdqb//r9jdL3L4RmI/zfpeMz8NDovnj2w+/R5GWxdsYQCBAProqxMpiX10cFEiAFffn4jB2YJ7rk3ESXQtoLLa1r9WP3kVr06+aAX8bpogdVWzdzCN7ZfwK5qQno6rDAF+BBUZCKrmWTnaqOYBG9kYkmD6vwauWQRA/LoZvDApuJURxHKYebLZmQqUl1sbl4KAwMhUCQV6CClhc6QQOIsRrAcgICHA+72YBmbwBWI4N6FwteEKTCXU5PB8YOTFbA3whv0q6j9ZpUB3KYLC8IoCgKXWMtcPmCMBtpVIc1tZF5XD8rF49v/RZ1rawKTresIBv+AI8EuwmTX9ujC1Ht09mOejfbJrcPOU92kgZFw5rpOSp64De+qEFeemf0SbJrciURr1YO05XzxiRGm3Fj6Q7Ng2I8LIe7Xt6tCSEkXbvEayfIG5HojoGHDWK6jN5gRaETXWPNcPk5Bcb8t7/pg71HzyKrRyeJdlseja0odOIfX9ag7NNjiuci/FZRJkZ1JkX4oUnkc5c/iHibEd4ADwNNodmrRDKRTmy5V01+e7TOjZ4JIm9TeK/EsboWDEiOk3iriGhRsxAH7Ya+neENcDDQFBrcrKp3Q372CAD86/c34I29P2JSbk9QEAkr//KPb1VjXVmUg6f/qYaby4ELKwqd8IbgqvurmzDRmSyh4dqiHCGNf/Py0pDSySrBuEVIbX8AIrQ72WFFS4jq/HwUJuS/ZZOd6JsUDUM7Tj67nNDSK0LYIIeuDhvcvqAUSgL6lfq6Vj9yUxOQGGOCL8CLx9MJwO9H9ZE85GcmKsPt/dVNEtqACCm4EaQMWWB2s5LOIDXRjuoGDxLtZl2O+AS7GadbfGpu+bUVeCaETAn32M1GGhPKlIRc+6ubUPSrXlhZJKbIgpyAlz85gk0VNQDU1B3kGeQe+/ICJ7YfPI289K6455XduqkHXhCwcEx/8LwgcQoRD7DexcJuNuD3m75C6fgMBRJD7mmFbwx5GqJkayVenJQFly8Ihoaqu3lZQTaefP+g4re/2/QV1s4YgsJXP9cdN6nvyM+rkHt+pHFof3WT6pAcu9mAsslO6Z0O6x0vEfzVNHoxoHsMVk/PgTfAIcgpj85cXpCtgOIWhw6vIegcAKhrFQ/t2Tg7F94Ah0OnXSroYfHaCqybOQRV9R5JAa8sGgyLkQFNiafVrZ0hHqFqZGhd2osGN4sHNuyXqDzuyO6O8p1VilPi3v3qJKYOU8KlyTsJP/f3gZvScLLZhxe2fY/HbkuHP6j2xrWoWV7afhjz8vpIc/X67FxV3YAw0crfh8VI47aByYqeE/k4iMNGUyKgwmE1Yf2sXASCPH5s8Cgg0aQhteS/B8BsoHD0rAeffFcrpW/01pFW1EAaGOV6YUWhE+U7q9pMx5HP+3WJRvm0wYi1GtplCM4nV4UxsJoYdHNY4A0oFZ0exxChK64Pa4ZaVpCNP9+ejvyXduFUkxq2Fx4S60EttxQPBUVBMxS0mxlVT0Dp+AwEeV63aJlgN0nwNPIZOfg+vCNyS0U1Tjf7cabVj7QkO47UuXC41gVAVMIGhlbk7LWe4d51FQr4qV76oKrOjaKVe/H2fcNVZ8SOSk/CI7em49Hb0uH2B9E97lweXH5PvY3Rr0s0Ns3JRXWDV6LfGJWehHUzh6DBzcLtDyLeZtLMA5NeBb1xk+5V8ncyHmLMEuwmVYd56fgMJNhF54EYLy2Y7IpCJxxRBpgNRkXznDivYq/LQ6P7SpEPQ1OKk8fI3041+2BkKPRKsGkez0lqLA+P6Y9mr9jB/vQ/v5O8XwKNNTK0bo2MINuMDI3789LweIhdU16vWTQ2XUo59usSDTbIw2Sg8cS7lQqeI+L4EE+50RPE0m3f48VJWWh0B6SGM3lNgERe4REcBe3egS4xoY75kKGqa/XjgQ3K8x3IYT6EJHDVrirwgrjv87O64/GtItOtvOtZOhgp2own3z+Ih8f0x5aKahQN7wWaptCowyDQ5A1o7p8H31BzHZF+hLpWVkIfaV2PFJJrGr2gKCsS7EKH0VhfsDGgKOoLAOUA1guC0Nghd/+ZJMgLEARIKBoyydsqzyi8SbJ5i1bu1fRISR4SAFZ/dkw6O5hs9DibEc/fPRC/fV1cgFo8J4l2M+pcrOLsBHL9hVsOYM30HJxu8Wk2vei1shtobXxzkBdU7KLLC53o5jCj0RNAXasfsVYjlt4zEG5/EP6gIKVaiHFyRGkrYzn8VKuWIMeex1qNCjoDEm3IPbayyU5smJWLMy0+MRUTwr7rKeyjdW70jI9SIGPIWb4ri3LABnlpk4cbQ7J3tMa9otCJL6rENpctFdUiDDHII9FuxsNj+kn3I4aHghg1nmr2qnihtM4SIB5mzwRtPqooE6M4b+FoyKDK88bz8tIQ4HgEOOC+9UqvlxzPWe9mEW0xwETTSIy24HSzD/NH90PpB9+hplE8spWkJPSOXOWFc0yk8tqRvF6TFG2W6lMbZuWiaOVeLC/I1qQMibGI6mZeXhqWbvses29IRazViEBQgD8osqGSs0fqWlnJeQiP4PTWhCPKqKjzkeM55d+TOxgLt5B+BijOtZ4ytCeS46wY1jteRZ+9eJyITBvnTMH8zQfwzIRMdArt+7JPjijYVQ9UN+D65E667zn8s+Q4Kx4a3RelH3yneUbzql1VKB2fgUYPiw17jqNoeC84ooxIsHcMP1F7IoO7ARQB2CszDB8Kv4CiQyAoon7kKJpEuxl3ZHeXmBoJtzjJl+t5pLwg4JP5I8DxAv596AzWzRwCjhdwssmL9bt/xKTca6Rj9RxRJhUyZl5eGoo1Dr8m1+dCofs9r3yueg6W41VondLxGTAbtYnxjDSlQti8sO17/Davj6rjU+uIyYVbDuD12coDdEj+MzHaDAjAhllDULK1UjpT9ppQC/0D68UGuLLJ4gEzcjK+cG8p0W5GizegaOAixqStw8sfuVX7YBC3P4gAx4tcQmGe+bKCbAkvLtYAjNgwKxcNbpECW+TD6YOPfvdrCW1CUxT+kn+dQrETw7NhVi54npfou+XecLdY7ZPookyMdP61lvdX0yh2Ca+enoMVO45IYzUbaMwf3Q9RJga+IK86+lM8Z3oI5o68Fs3eAGxmA9z+AGasUkafBA1V0yji8B8a3Vfq9SBedasvoFncJdxVZLydbCaUTxuMa+JFJthEuxmOKCPOhk6zIwfemA0iou6NOUPRPc4ivRcSociNzvJCJ3yyczbClT+BW4YjkMI7z0mkJafQlkd+iXYzDDSNIC+ifIjheOfLk1g7YwhAAXUt52jem7wBrNpVhfmj+0nzZzMxONHoQ+9EGx65NV1VG3H7gyifNlhFHU9OApSPK9ZqxPP/ElFEUSYG5dMGgxcERJkMaPKwGOdMUTiGpR98h0dvu06lJ36qXLAxEAThBwCPUBS1CMBYAK8B4CmKeg3A84IgNHTYqDpYTAYG/iCnQNHIQ08S9m4uHiotprY8UuKpLZmQiSfercQ9OT1gMtC4fWA3aQM9NLqvQmm/OCkLvgCPrrEWRe+ASoEzNBLs2kyXdrMB5AxXedTwx1v6qzZH6fgMUBqoknHOFNXxhvM3H8DKosGaissf5LFqeg5+rPfg/a9Pqc5jXl6Qjcduuw4eNoijZz1Y/P5BzB/dTyKf6xZrgd1sgABIZHdyQ5uV4sDT4zNUbfzyzuVVu6qwYVYuTjaJioGkUPTSGyLf/j48d9dA1TGQhC44vLhL+kyI1ysqK2UxV8vL5AUx759oN+Mv+dcpqMPl3dny8TE0JaF7tLjvk+OsONkkpr9enJSl4ioqK3QCGu820W5GkyeggvbKWV1JvYWsbwJDJsXxTjbx8KQAJ6hSe+R9i0yoJiwam45mr7I2sGRCJvwhTiQtRV86PkNB6kgiFIUSD6U45cqfeMbE8+4cY8HKIpHinfAZ6TVSkjUin2Mt0jtSG8nP6o7CVz/XHP/i/0fel4dXVd1rv3ufeSITCVMiYxiCJCRHQhwqUz8UwXILAYUEJQwBQbAVQVuLVbntBSLaKmOtMoZRroooasugVbRgQFDCPJkwZR7OyZn3+v5YZy32Pntv1HvT9t7vW8/DAyRn2MPaa/2GdxibyQEZM37SBUKUwKeVPb229wweH5quCrycFiNMRoFvEsylTQB0MioJDy7/XHFujb4QHr2rK1qpQgTgR5LOBEHIBLAMQAmAnQDyATQB2Nd6h9T6I8lhhkkUsLIgh/MBajWaZnJ2qhY5qSQ/k7seJTst0UipN7ok2bH+4EVOHtKKfH3BCJ7acQyDSg5g0e5yiIKA5ROzFZ+/KhrdrNx/TkWKW1mQgxX7zqGynuLGH/rTl5xdLBGiIr29feQKSLRMsmaSG9uK87BmkhtddOSymb2hfKQmRGWRl32Che9+i9lDe6gf3NIjOHPDg5agxGWHJUL14hnLdNKbhzA0+hkL7u/FN0LWXNMjmnVLduCDuffgmRF9cKWB1lrZOQO0jBNL8mGaS8lOCxJ15Igjktp39umdxzlLXK+8w4hZ8uvD+iZaOvhydrZ8DsXbTfj3n1PpjE1Tc7Ev6snNFD5L8jM54azeG1KRxGZsKuOS6vKh1XydVXoEL4/PwqapudgyfSCWjctC344uJDnMWD8ll5OwFu0uh81EjZTeOvydqrQnv99/eLg/Zg9Jx7kqr4qRPm/HMVTU+fg10TKzl3t3y5v0bJ4uHJUBUcbmPVrRgHePXsGcoelYtLsc+au/wITXv0RLMILFe06haN1h+IKS5vy90RTA5ul52P/UIGyZngdzFIo5d1i65rEVD7r57OqxzB1mI45cqsXEvC6q8/++eTT/reNwWU0IRagYImNR13uDCEUk1fV+eudxxNvN/PnNTotHagKF8z698zhasy7zY3oGZQAaALwBqirKdIf/LgjC3a13SK0/xKhMbqLDhPVTcgFCYDUZVCWcnWUVvDHINH5Kpw0EQMkdT24/xn2MtWSbHRbq2RtbYtKaVIw78Mr4/mgfZ0UwLIEQghdH3x6lmQtYPiEbcXYTbjQF8NuofaCWxr0oUMy23WyARAg6xFkxa2gPGESoegZrCt2a0aogQLfuz45Zj5ltNxuiJQoqBsccph6R6e2w1zJfgTcn3wFRENHQoq/tdKHayyGjyU6L6vjmDusJV1RULN5ugstqQhurAfPv6w2DKPCegVZkrnUeDEWkp2nfOUkZZTJZAUAtI8De09ASUpRfVh84j4MXarF4TD/M2FiG9VNy8dT2Y5g5uDueGdGbZ3vPjOgNQB/x5gmEVVwYPV8MQRTQKYFi+985cgV3dE1UZXeeQBhtbDSDY17OLz+kXcokAPc50Pp9WiLd6PWuCcFNXaAGXwjDM1JUEfGaQreCaDnGnaq50TF/8YgUUfXwlozNxH+WVWpmsy6rUfPYzIabc0O3VAyCcQM66z4P3zePIKjFDV//2wX86gHtsueNJj93vyvJp97gL+wq55lpa40ftBkIgiAC2EkI+b3W7wkhY1rtiP4BIxyW4AlIqPUE0S7OgurmIB5dqyY3Tb2nGwgh2DiV6u2bRAGPR3WFzAaRlz60EAKsGbWuaABizW30JlXnJDvqW0KaqeqIfh1wW5IdN5oCIITwaDi2hj48IwVWk4hfbqdp+a8fuKnto6V4OCMKV5RDAZeMzURTtB66YUoumv1hJDrMKvnpWxmaV9ZTKCKz7kt2WlTwW3YMdd4ggmFJ0YyNReewZujMwd1RWU8jTTlRLsVl4aJ5rJyx6sA5TUtBALyOu7rQrVuiY6WTJB00h9koYuPUXEQkghpPEG2dZtR7Q9hWnKeLALne5Fc5bm0vq+QyD9/Vtmiy11ldmyHUYklW/lAEbx+5gg1TcrmsuZ4vxunrzZyAOCKzA3Yc/k7R23ht31ksuL8PAmEqnMg2UEHHpIl93qap2qKBNR7a/NWDSVui1/FSDS09ypu38nn60rgsLByVgYwOLpWGD3tdWqIdf3i4PwDgzPU67tjHfCyGZbTTzGZje2Hs2ETx5jnrlYrZ82ExapMI2fuSdYyNLsaAApj3h14fiZH6WDC1eEw/zrExiK0HLf1BnxR1Hru/1b71nzyqPQGEIhJsZhGSBFXq9vTO43hmRB+EIhL8IQlnbnjQ7AshLBHMHZaOveU3kOAwcY0QvcVdFAQEQhKWfnhSUWJiD7R8pCbY4A9JmmnkzMHdseXQZZyr8sAoCugYb8MXvxqCv/zyXqSnOHkNnYnSsYhp5uDuHJIK6EeVzf6woqS0/uBFOC1GjHWnYd72Yxi94nOEI5LKdGZnWYVK3IvV2lMTbHBajYoUW08DyWkxqlBAy/edxdrJA7jeUDAsYcbg7jAbRS74xnD983Ycw5kqj6JE8/TO45rS5LNKj2D+fb25LkyS04x/j8IK5eexptCNnikOKqVtFDRFzF587wSGvPQJJq89TFU5jSJe/9t5NPiorpTetZFf+z4dXNj/1CCYDCI2Tc3Fnm+uqUpdr0TNllITKEJtVUGOSpzNajLg5zmdEIpIaB9nRfs2VliMAlbdQnNr/lvHUeMJ4oHMTvyzFu0ux6N3dUUgHMH8Hcdw9oYHv3qgD/62YAgEgTKjYz9vb/kN3vfaMCVXIchXkp8JQgie3nkcLqsRG6bkcuHA4RkpWFWQg6sNfjS0hJCWaMfcn/aA2Uibt7HzNMVlwZFLtWj0hXGh2qs5lyRCMKjkAAr+/Hd0aevCi++d4MJxE/NuQ+/2Liwbl6UQLqTPKjQ1qgDCf66lC7RiYjbMBmrMtGj3CdVnrJiYg45xViwafTs8/rDq3spLzfKyUpLDzAEu3zeHmEzJyoIcCMK/Ro7iL4IgPAVgGwAv++H/5MYxG8GIBAIgzmbWVUkkgAKv/uzIjKiFJTD1J114k2drMYWWau3gRlHgzdnq5iAvD7DUNLZZ6AmENY/FF4pom6wLwOyhPWA0ABs+v4jBvdvBbLwJK9VTPIw9zlgIXkl+Ji+BsdfUeIKqaH3OsJ547+tKVdmj2hOgpuExKfbiPWqI3KqCHAQ1PHw/Lq9C8b3dYTQIqG4OKBqmq2Kie8Y2nTssXbE530o7Z94OSm6rrKOAAfn9ibeb4Q2EcLUxpMi4WJYUbzdh/8nrGOtOw9R7uqHBF8LyfWfx+NB0xX1i72n0heC0GFHykZIROzwjBQ0y16vUBCqH4JLp59NmqBkrCrLxzZUmvLCrHPOG91QhveZsOYpFo2/HfX/4G1+EjKIITyCMl8ZloUOcFaeuNys8livrKSdl6YenFJkBQxI9/7O+qnlhNxu4vMjZKg/ePXpFJastJ3KxEley0wKDKCpIdasL3TAZgMdKv1Y8B1RypJfK9+Jqg4/Ls2iVCeVlOhbxM6z+gvt7wSAICviy3HmNEPDzjreZOLM+HKFMZdbodVjohmY2ijCKAoJhCeervTzjjp1H83ccQ7UngCVjM/Gbd77Fi6P78usnCgJ+ue1rxZyorPdx+ZFYmZgkpwVLPzypeH1qgg2dEijB0SAAgqaZ5H9t/GA5CkEQLmr8mBBCurXa0fzA8WPlKCrrWxCKSPAGIki0mzBewymLIVc0dUaiFoNyNmetJ6hYsBgmf+Srn6m+f/+8Qdh66DIeyu0MQQB3p/qxLkwMe7660I2IJMEgigpjkFiXMy1JhFUFOdgdVdBMcpiR5DQjEI5g2voy1SJQ+uV3nD3LJmZs/X3jlFxcqm2B1SQiLcHOtVvYscSWN3q2c0IiUElesPO+0eRXLHzsd8xRzB+MIMlp5g5y/nCEezzr0fjZMaYm2rBgx3GV89on8wcjLBEFVFN+zXeWVWD2kHQV3rxLkl3XdY1BNuXzaMOUXEU5hL3+pXFZeFjGXKdz7KaP89uz7sLPVx5UzSvmMhY7P5aMzUR6igMnrjZz1Nne8hsY0a8DuiU7EIl6OsuNjfTOhTnfsfv5fdILqQk2LB7TD6EI0XUli4V6ss+U+16smJgDu1mE2WjAoKjDmoIA1saCRl8Im2VztMEXQudEG2q9IV2XN+rZIaJTgg2NvjAei5YZtdzHTEalzenKaK+hqimgKRmz98lBqIlxwivJz0STnxIgO8RZNa9x6bSBCIQjKrdDxnGRa2etKshBssuCxzYdQbUngO3FeeiYYFcdi95oFTkKQkjXH/yN/8OGzSRCAPAfe09iwf29NTHKzf4QstPiNbXlWcTxcXkVKut9mLz2MF4Z3x9rJw9ASzBCcd+hCMwGUbNheb3Jj3t7teMQxLnD0vHyQ9QgZNm4LMWmwnDwWhFueooTC0dl4NW9Z7Dg/j6YvPaQImJafeC8gr1c7QnAbjZg83TKhQhHCEo+otZ9iOrWsMm4fkoujKIASSIwGQTM2UIjGCZTsa04TxO6xwxF9j45CGajgBUTs1HnDSHebsKGKblYvOckXyRWRdFce45f1RACzEHJR6cw9Z5umucelgg8/hBEQVBEm6+Mp6QftmFrkciMBsritRpFVekrNYH6WOg1++JtJpWXM0vvS6cN1HxPxzgrZg7uDqfFiG3FeRAFIEKg23BMdlm43DL7mcUocDG6WzFSY4+1st6HT0/fQLw9FVsOXcZYdxpSE2x45K4uKrY7g0Cyc5FzCtiCxpzvWK/KYtQmODIVVxZIxOlJKthNmu+trKeGOh/94icwGURsO3QZQ/u0R5JTVBEH3/jsAn4zqi/2HL+qylJWF7p5/0/r+9MSbfjTJxcwol8H9Gzn5A57cm2mynoqWxLLEp5VeoQ/85qVAYOgeJYZLFjOSI/NtlcV5MBsFFHw57/z698xzgqb2QiDCLgg4JXx/SERgpZgBFaTiLWfXeBM9PA/u4HMhiAItwPIAMApb4SQDa12NP+gEQgTBMMSxrrTMHntYdzVLYlrs1yubcHCd75FtSeA5ROz0caqrwsi/39blwUtwTA8gbBiUYttWK4syIEAwBMIY/GYfrCaDEh0mOHxh/Gz5Z9jvDsVG6bkwiBScpPNJMKrM9mYMTyVQ6YPZWW9D0cu1WHz9DyqNSMKWFc0AAIEmI0irjf6EQxLWPohXWi1FvTrjVSNtXTaQC4aF7to6j0ADA1CQMtxBlFU4KpXF7rxxE97wmYywBeM4Ll3T2Dm4O4QBeq8FopIOFvlQemXl/HoXV11v+fU9WaVOCB7aOXSxG2sdAEORUX74mxGjFn1BRaOysCfPlUT2Jj39czB3XXPT2+j0GpED89IgUSg4hu0c1EOgNZ3fFfbgmdH9kH+aqojxSC5TJzug+NXNOUvGNJLfqzZafF4KLczFst8vvX0nTZOycWZKg9WHzgPi1FURccl+ZloCUb4NXvpo9N4+aEszXNIcdGFjJGitus0aGM3A/kcCksEDosBwTDB+NzO+K62BZcv1aoQcasL3WgJhDBhYBcUvqFcxJmsg67USEtItYFsnJqreX+1WML+UIT3D+XX6o8P98eKfed4SUgQoKgeAHRN6Jpkx5bpeQhHJBgNIjZ9cRFD+7Tnz/LqA+fxzIjemvwT1jReOCqDOxMahNYrE/3gVrQgCL8F8Fr0zxAASwH8rNWO5B84BBAYDSJ/qIdltMPFGi8eefMQitYdRnqKE2snD0CC3czt8OQjNgpLTaDWgXE2k2bDcuGovtg3bxBKpw3E8n1n8eDyzzH/reMwiFTS2WoSUeMJYnhGCibm3YYbTX4U/Pnv+MnS/fi3lQchCFA1nuSNwKd3HufHOT4qOT3x9S8xuOQAHvrTl/CFJDgs9NamJdrgtFBJXL1GNnvgN395CRum5KJzok3VDE1wmLBsnLqZeORSLR4fmo7Jaw/hxNVmFe56ZhQTP2/7MdjMN30fHis9grAk8Q1ue1klXvroNKwmUbcJqtcQj7eZeHOZ8R6uNPhQ8tEphCWCLdPz0Lu9C2PdaXj36BVF81wUaGNaz/RmZ1mFrjPe9Ua/6j2/fiBDlUXMKj2CkESQmmjTPLdX955FktOM8e5UDM9I4eJqzKTn3l7t8P6xK1g7eQDennUX1k/JRVqiDXOHpXPc+epCNzon2rA0PxPN/rCimX4riKfZIGJJfj8QAsx/i6LA1kxyY9m4LPhDEtq7LOjVzoltxXlYUZCNiERUTdVl47Lw5PabHJBkpwVitO4uf11JfiasJoPmHJozrCcW7zmJy7U+PPLmIc5t6dUhDq/F2HzO3FSGa40BEGgLxCVFe1laPKFkl0X1zDIUj9ZzIR8UuWcAIUDHeNo//OuT9+KlcVkIhiVsL6tE0brDeOTNQzAbRBXPZbw7FQ/ldkaTn4JT6rxBPJTbmfuQAMCzI/uoeCVP7zyOBff34vclo0Mb3NUtCV3bOlqVdPZjMoN8AFkAjhJCiqLm9X9uvUP5xw1CgCZfiEO9WJRfWe/jUrRyj1dVKhfVIgfA0z+PP6yrrx+WJJpxxESxDBYG0A3h2ZEZuCBrRrHXTXz979g5804sHJWBXu1cOH1D3QiUCIkqkxp4bZn97rFNZbzvwCLIZJcZz/+sr0rZk2HMWfPu/W9v8LqqnOn8wq5yJLvMPE1OcppR7w0i/47b+LW7VQOXZRqLx/SDw2KEy2qCySAqdHGOVjRwNvRL47KQ4rLgbJWHn7tetMce2tgm4fYZeaiLERtk9w6gCyEztWe8kvVTqFYNIYDRIOBXD/SB3WTgmlOszHdbkh3XGqh0gRzuWt+irQAakWh22i7OinVF9DsY/LHaE8ClmhY88dN0EIB7YLP3sujeH4qgJRjBHJmJy6qCHPhDEiKShIXvlKPaE8CGKbkIRW4uRPLrJpfijkiEa9xYjAZNxvHqQjcSHUZU1PvR1mlGRZ0Pe77dGEYjAAAgAElEQVS5ppCoEAWBz03Wp/IEIpwIyco7Sz88jT883J/PAafFiGBEQsGdXTHx9S95xCs/dyYsJ89oWdSuB8VMdJh5M5ZJpFxr8GHph6fxsgbc+dW9Z1XPBevLsc+X65bJMz7G/9kWBZaw4yMALsu00LLT4lGQp8zY5J+zfGI2Vu4/h7YaYpTJTgucFqOqn2A3ixBbMTP4MZuBjxAiCYIQFgShDYAqAP/05vF/ZYQkgvqWIHZ9XYk1hW5UNQdgM9MIZfq93RTNWjbpNkzJhUQIDKIAoyig6O6umHoPtWy80uBXUdTladylmhbdKNZqMnDs+f6nBum+zh+WYDaIqKxv0WzYna/yonuKA5Kkjb9mxCq2AXmDEVxt8CMt2uAzGUSkuCwKFBF7b9e2DniDYdjNRFECe+q+XljwFl20GYdBrrF0q8V6VZQZzJAec7Yc5byI1/92QYFQ+vT0DQzp0x6iICjOXUuT5pXxFDnDzNblm2ZEgiJTYUxw+b17ZXwWl1d4dmQGAFDXNgGK5uEbj96B1yb0h1EUNVN45qQW1MHWhyIE6z+/hHF3pKoUaSfm3YYXdpXj5Yf6A7eIdq0mg4p4xfpZrLk7Y2MZFu85iV8/cNMIXi7noCV3QGWp+2oyjmdGpSFsJgPOV3uxs6wCj97VVXGd9z81mH8XY/YuHtNPkz9xrdGPUITg5ysP8qwiHCG3DCa0bD5ZT2NVgRuPlSp7IasPnMe6olzuLfJUdI6nJlCuSOz9qfYE4AtGsGFKLoSoxHdVU4DW5ycPgD8sIcFm4uAIdlxyL4PYykFEIvi2soGXQo0GEfvKrync+uSfs3hMP/xmVAYECJp6Zlr3ffP0ga1aJvoxm8FXgiDEA3gdQBkAD4BDrXYk/8BBZYBNOHSpAQ8P7IzeTic8gYiC9i9HKkiEwBuMqNiMaz+/gPn39dZM4+RIn4XvfKtbg050mPG7908CAMIRolsjr6ijmcWKidmaTWZCCEQICErai08kCoutrKf+wY++qfRUWLznFGYO7q7ZUCWEYOSrnyE7LZ6TfmKtQbWcs/Sc0ExGAX/+lOrKyDWhkp0WmIwiFtzfhz+4zNLvz59fxivj+2Nd0QDUe0No6zQjQgCHxYDlE7IRCEsIRSSYjCLOVnk1kSPBGBixFhP8l9uPYVtxHmq9QQUMsSQ/U6HpM3X9VyqUF7v3TJhQIgQr9p9T3a8lYzOx9MOTnFwVK/5mNdHGtigA9V7tDTXZZQHRIV7JobUADWgW3N+bN+lZ1vPcg311sw4Coquker3Rj/zVX/BzWX/wImYO7s6BAaJAM74O8TaYDAIWjsqAw2LExim5+A8ZaolBgpeNz8Lbs+6Cy2qCxShwcpteMJHoMPMmciykuUMctaGNSFQQr9kfwvgBaTCKAuJsRgUSZ/nEbADAxqm5qGkOQhCAeLsZFqOIGo8fi/ecxG9GZaDJF+Yieex9WnBoXpJiZkJR+exklwVOiwGDeqdwWOzTI3pjUO92iOgEby6rCU0xxkHsWuvdF0IAk/FfsBkQQmZF/7laEIQPAbQhhBxvtSP5Bw6rUeRm1pPeOMR9aZOdFrw2MVtFh187eQDmv6XWHGHoDq0b07OdCwtHZaDZH6LOSDoL47ZDl3lE9fqnFzDt3q6a0a4pSsSZvfkodszMQ+m0gbyhuHzfWRTd3RWlX57F1J900UQovP7pBQA3G5Ty6NgfklAyLgvNfmq3V+O56aI1e0g6t9FktfRY/DmbpHF2EwigsNpkEh4NLSFcb/Ljj3vPYM7QnmjwUVMWuRjgzMHd8fjmo5rubpX1PrSPs6A5EEZYkhRuZasKcvDGZxfwcXkVZvykCx69qytntL669yyH9LFaLPs+vcgzENYm/8nNUuTZVuz7b0u0w2IU8PaRK/jNqL4ghGBrcR7XXGJRdPG93XXF35ZPzMbv3i/HC6PVpbyVBTlwmA1o8oe1m6LRRZRFp3SBFiAKVBzQEwjDZaWGQnoLWp0nqMuYlTNg2ebB0ENLxmbiagP1Fl+y5yRmD0lXNM9XTMzBEz/tCavJgKe2H+PBR0swglUHznGf39JpA7H5y0uaCrXvH7uKOUPTVWq9U3/SBdca/aqfsyb2Hx7qj63TB+JKgx8SIQiFJTz0py81oaQl+ZmYMzQdJoOo6nvVe0O6m3SHOCsihOBn/VNV7nFMlfWp+3pxUyo9GfokhxlnqzwqUcF1Rbm6THBREBCK/OvQRJ0AdGbvEwThXkLIp612NP+gQUBT/85R7RbmqlVZ74MvGMazIzMU0DK90o03EIY9Wl5S3xiq0NnoC3FNFVaz7NLWAYtRQI0niBGZHfH+tzdQWe/DwQu1eHxYD3Rr6+AyB9cb/fj9B6dQ7QnwxSgUJipbwvJrzVg4KgPP7PwW//5vt/PoyCAI2PjFRWwvq+QLzXPvngCgdBBjDwRDY7A66VcXa/DusescojpzcHdNWOXGKbkQAI6IWjuZGswbDSJKo/pEDJb52r4zeGZEH0y9p5tCh4gtznoRYTBCcKMxoOqpPFZ6BJumDsRzD2agzhvivJHYHsirE/oronS9LEzusia/33IE2fCMFFiMoiqFT02w4Vy1B5mpbXgjP7ZkwTb/Wm9QX/ztof6obg6i1hNSyKonOswIRSLwhyUs3nNSk7z46ekbnOy2dvIAbvAuf92W6QNBiPbcTXSY4bQY0OgLqQITFs3LrwtTDWXGNgDw0vgsFN3dFXXeoMJsZ/bmI9gwJRdN/hCSXWY8dV8vmA2CZslqdaEbbZ1mbJyaC4CW+ZZ+eBKP3NlFVSaZ/xaVf5m6/pDq5+y5+cW2r7Fleh4nKLJ5pKWUylRy4+1q5JjdbNAlUDa0BOGwmFRKwAxGHNsHeXXvWU2F4TlbjnKyGgseKut9EACs3H9OM7Cs8wYQb1eW0P4748cI1S0B8BCAcgCszU4A/I/fDAJhCSv2n8NvRmWo0tELNS3o2c6pmAASIZoa5HXeIJZ9fEYViS8Zm4nfvV+Ose40LNpdjj89QtUXA1GNlK1/v4R7e7Xj+OeS/EyIggBDlNFY1RTgsEL5YNGXeAthtaMVDRj52mfY/9QgTHrjJo/hodzOMIoC1WTX0FTSeiBmbqLCae4uSTBHpbI764ifNfnDSHDQ49teVsn5CO/PvYfrE8mvj8kg8EWFuVslOWlDes831zQjwiZfSHdjhgBcawjAEwhjVUEOrCYDPIEwajxBXnY5V+XljfAeKQ6EIkSVQSwZS1mst2pMs+bhQ39SLvRsQVt/8CIyOvTVlDmRZxc7yyp0xciSXRa8/FAW/uODkyo3scVj+sFsNODj8irMHtID64pyYRAAg0EEIRJGZnVScC+WjcuCQRQUNeVgREJDS0gl5rZiYg5WHziPOcPSUbTuK1UJS94cZsdDUTLKXlYoHIHLauIZtbyf0ugLYc6Wo9wTe8H9vTWlQ+TGP2wuP3VfL7Rro+0LIQjaz0XHOOp4Fm8zISxJWJpPr19lPS0Hd092aL7PbjaAaMCFW4IRFTu4JRiBJxDG/LeOY8OUXBVHg+kyxWajRysasPTD09g4JRe13iBnLbNr/PTO4wqimkQIB1FwoEIbCyISwYWrTWjrTEJrjR+TGfwbgF4ytdL/NSMiEYx1p+FGY4DX91iEtbf8Bvp2bKPo+osxGuWMSBMM05QswW5S3Hi2k0+9pxuSnRY0toRQvEFd+xvrTuMuVqsPnMey8Vl4JIrr10sDmXnO3xYMwTtHKrHsr2f572PLAluL81DfEkJjS5DC1yIEv3v/JP/+nilOHrXpGa/UNFMGJXvQ10xya9ewnWaEJMK9Dtji2sZq4iY17DNZuvvbBzPgC0VgEJRchFfGZ3EROFEQUO8N4oX3yrlAoGY0L1JE1ut/o/yEx2LKZMsnZuOFXeV4/md9kegQUB+VgZCT/gihTemzVR5VxP3Hh/sjGJa4CJ1Wr4AZjDwRle3WK8GwYy66u6vu+ZyKir9puYlZTQYYRUq+8ockzN58c+HfMCVXtQnN23GMR+MCgDqZrWRblxkvjcuCANrwf37XCSS7zPz4K+t9iqavvDks3zzOVnl4hJvstMBiMmDaG4dU14j5Qic7Laj3BvH40HTUeIL6JD/7TaRfZT0tsb06IVvzmhkEdflEj+fhspp4Obiizqe7+ROA91rYXOmR4uABIOuT0D7QaVTW+2AzGzQZzOuKBih6amxUewK4VNuCZJdFsREAOsihQjc8/puOh6w/ubU4Dzbzv8YD+QIAE4D/dZuBKcoxiEgESU4TJt/TDXWeAHbMvBM1zQG8+N4JHpnOHNxd1SBm6IgO8RTbfa7Kq4nwYZ6nWhrobPNgEf3cYenciFyrv7C2aACCIUnR1FxV6AYAbCur5LVRtln9YuvXtFdR6Maur6/ibJUHS/MzUe0J4N2jVzB7SLqi7r5iorbxSkswoohmNHsfk9xoCVFPXdbU+8PD/eHxh0F0FsVmP2XS1ld7Vf0YxvYcveIgP89klznar8hQpdWrCnJgEAWOpNEquzA0S1unGWGJYOr6v2vW69lGmeQ0Y8t0WmozGQSEJAmFf6bXS97nkJ+T2SjimRF98P6xqxjjTtUsIcXZTBzptPTD01hZmK3o/8jROVrZRGqCDe3aWNHkD2HhqL4KGY/Kep+umT0AhMIEYUlSBTapCTZMeJ3OK5b1MCG42DltMQiUxCcRGAUBjf4QhmW0Q4MvCJvZgO0z8hCRgJBOg/W2JDuW7DmJXz/QG+3aWFDVHECHOCu3TI39PpfVpICM0nJJi2ZppckXUmXpsSXfyvqbaB15A19L5yjJacbVBpql7Zh5J2qjqrjsOsl7YXL0oKThj/HL7cfw5uQ70NZp1lQ8SHKaEI4QFYBDEzkUVXBdcH8vhXx1MCxRZSIHWmX8mM2gBcDXgiDshWxDIITMbZ1D+ccNs0FAssuCC9Ve+ILU4m7GpiPYPG0gv/BMcCo9xak5qa0mA641UDr7/B3HNeuHz717As+M6K0bITIJ6NQEG8ISwanrzbxRy9JAJnhlNYkoijG5f2xTGbYV52FAtySkxltRMi4TFXU+hcDXzKhE9eoD5xEMSyidRpnWk95QWyTGSlmvKnQjyWFCMEwUDyPHayfaYTRQ4tzzu06oar4rJuZwUxL2Xcwm02U1QRQEtHVqR4SM7cnOc2txHq43+jnaZuOUXEiESosYDbT/wjZWvfu1ZCx1e9Or37LFd8v0gaio8ykQQKsL3VhT6IYnEEa8XVsOQpIIzEYBud2SNEtIRXd35VBcgEatVU1BlQxH6ZeXFZmAPJsoyc/E3C1HkdslHoV3duWZ3d7yG1STx27iDnJykTfqmGdWGMmzwGbT1IFYNPp2pCXaQAhQtO6w5gK5qtANQQQ+/uYasjsnqY779LVGGIQ4vilrXaNrDT5uEbq1OI8v3MMzUlQlq5L8TFiMgsKetrLehwOnbiB/wG0KMb+2LgtcFgPWfnYR24vzEIhIuFTTors5mgwib+izjIMFaB3jbaisp3DwnaduYNyA2+ANUJlwlsWzc9gwJRezN5crjjksaQdAZoOBO6bJy0txNiNOXfNgy6HLqmuuhxxKcVlwubYFKS4qdbKzrIIjqFpr/JjNYFf0z/+6QSDAZTUgNdEGi1EAAYnC6aAgjc3YWKZfFnFZeF9Aq37oD0k4WtGg26RMdJjxp08pTv5qgx91LUEV4WrR7nKsLMhBvTeIlDZq8kllPdXoafSF0CmeUuvlol/sNXXeIH7xf9JxubYFM27htwwAL43LQrLLAqMo4GoDXYhLpw1UlE2qPQEkOsxoCdKafPdkh2bNd/bmI9g4NRdrCt2YoSMAppeRxOrs1HqCCIQlVdMszmbEN1eakJZIhe30NPPjbCbuEcs2Yb2NIyJBlQ3O3FSGTVMHIs5ugkEEPyf5IrDqwHkUD1JnknSDyUOT7ybZTi9qZaQq1nNhmcC+eYNwubaFS048kNmJZwUsmteSp2BIqkCY1vu1z5fAbBQxf8dxHrxoLZCv7T2LgxdqsWJiDlbsP6s67s3T83jD/FZe1ew9gdDN7IHdf5Z1GAT6XBoNgq5651h3GuwwIBiRUPLhKSy4vw/u7dUO9S0hfm/0nl82v7R0jlivb+PUXDx6d1eFLWfseZgMIu/Z1HiCSHCY0KgDgGC2s5X1ytLbJ/MHw242KNRz2fGYdMqIBlFQybycutaA7M7/gp4BIWR9q33rP3kkOcy42ujDW4e/w5R7uqGqOaCoKco7+EyzPxbat+voFUzI7Yz0dk4e0bD64ZpJbrQEIthWTPWBYnHmjM3IDK2fGdGba5DsO3mdI3FMBhF7y6+hb6d4GHXSaFEQMGNjGd6fe4+uV3KtN4gkp5lPaD20jigISHKYsWQPxcCzGuj1Rj/e+OwCtkzPQ40ngDibSaFyWTptoG7NlxDAbhFROm0gREFQlTW0MhItnZ3rTX6sPnBe8aCYjQKuNfoVD8WKidmc73BTAppuBHOGpsNqFJFoN6s4EfLv0ovsajwB3JZgQ5UnqED4JLsssJlEPDakuy5u/GqDD4v3nOIR+PlqL5r82pLl8kxgZUEOXtt7FmPdqXyjXzPJrUB06dkpMq0htinoGbhYTCLWH7yoYnUzKPHcYekIhCP4Wf+O3DNh/n29Vb0MeZ+EZZCLx/RDWqIdEiFcXpplh0aDgDWT3Dz4qm4Oor5FyRBfVzQAW6bn4UaTH7XeIN74jDqAyZvqbDwzog8tgQ7twY9Da1NiGWtYklQQ1VWFbuz+uhKrCt1o8oWQ5LRolnlLpw1EVZNfYUS1utCNz85UoX/nRE1QyTUdYIJBFHjQyIJQ9rvSaQNVZaWVBTn43ftKbamZ0SqByfBP7BkIgrCdEDJeEIRvQNFDikEIyWy1o/kHDUkiMBsETLqzC8ISUdXk5KSxoru7Yv/JG1zN0CgKEEXgzh5teV00NcGKrcV5CEdoJAMQhXQ1I2v1bu+ichPvfKtI4Rt8IRytaIDVJGJkVicVxb19nBXhiNrGb1WhGy1B6qwVbzMhQohm/Znqw/e+5QOysiAH/nAYEQmYPSRdUeduCUYwe0g6Nf5uCXH5A3a9Nn95CRPzumhOdKY1tHX6QER0+geNvhCXCaj3BhFnMyoi6NWFbry694zqQdkwJRePRU3q2Wet2H8OT/y0p2KDWFPoxvM/64saTxBNfiomuOOraxh3R5pajqPQDZtJOxqr9QbRPs7KXy9H+KwrysX8Hce4p4JWJHq0ogFF6w5jW3EeZmws08WYd4iz4tP5g1HnDUIiBAcv1CrsTWMzGr0Mp6pZyfgVBbqRsIY+LWe6Ud3sx5PDe2JCbmeFuixjh8fW5n/3/kkV7DE1gTbxY8/HICo9BJZPzEYoLClY1+xz5g5LVzHEq5sDiu9fU+hGsw6/4myVBz/r31EhGCgva3ZPdoAA+N375fi4vErT+e+1vWfw2wf7oskXxnUvlaxhv5cTUUVB4Ex5Fpy8updCphlZ7bUJ/dHWaYVEaPnm/WNXVcCEV8ZnwSBSzTCtXlgwTKVeFP4WdpOmwGRYIjAptfT+W+OHZAZPRP8e9V/5AkEQ7gfwRwAGAH8mhCzWeM1gAH8AbVDXEEIG/Ve+S2/UtQRR3RxEVXMAXds6NKV6e7d3YdHo2/H2EWrewfR+2ML5xbka5HRJxPrPL/Cmacd4KwBBUWMHwEs+m6cNRLdkB5Jdyhowi4Ip0cSrwGXPilryvfheOZ74aU9snZ6HSFQWw24WkbNoL1ITbHhrZh4aPGFF6WJlQQ7eP3YFC+7vDVFQ0trZA8Ki1OX7zvJM58X3TihsIds6zahuDqDRF1LVMLPT4nFvr3bY/OUlTRnqT09XYeGoDAQjhIvpxT7E8TYTqpoDnIT0yvj+VMlRonXf/Sdv4PGh6YrsgbFHYxfBse40FXqJWXvGRmq//+Akkl3UCJ6hpp5751v8cUJ/VRmI1f27J2tDQRtaqLXju0evqB5qeVmBbQypCVTsTy4xzl77wnsnUHR3VyQ5zdj5VQWvv68rGoCKOlovll9HXUXOGEmEb640IdFu5qXA72pb8Ny73yLZZcacoemqDTTebtL0rGYNbXnQtLIgB385cY2TFkMRCe3aWFX2lfXekGoBXn/wIkrGZcEYZSuzQEQLfDEjWq5jGxabp6xHVzKOQoPl96DaQ6UkIjG9sliYcnZaPB6V+XSz6zA8IwXVzUEF2OD9ufdoSnmYDEIUJSbAIIqKzGFlQQ46xlv5wk4AJDjMGLf6SzzkTsXP3akonTYQZqOIYFiCRAiu1FO9qxH9OiDZRSGkogZqimUYYUm61dL3o8b3bgaEkGvRvy8LgtAeQC5ohnCYEHL9Vu8VBMEAYAWA/wOgEsBhQRB2EULKZa+JB7ASwP2EkO8EQUj5L5+NzghGJMzYVIZVBTmwmLSlei1GEUXrDmPNJLemEunW4jz89cQ1PiHk9fBkp0UT7fBEFOGzsiAHz/+sL76r83EMfHZaPBp8YcUDyRYRSSJ49K6uioiOGZCwf0sEKqLLrNIj2D4jD9cbA5i79ahqYWN1YpalTL2nG/Vgzu2MBff3RkWdD3E2Iy7WeDHh9b8DAD5/eohiIsq5CocuNfDSCavRPz40HcujRkB6on9yiYKS/EyYjAIW7T6B4nu7o0eKA92SHTAbRc7VuFzbAo8/rMkC1StXyRuJ8uxvxsYyTL2nm8IU5nyVF12T7YosizWArzdqwxBrvUGuB8Rw401RV7TfvV/Oo2fmULdwVAZe2EWnPWvGn6u+KcJXfq0Zi0bfjvw7bkOdN4gmXwhmI4Xgxs6vnWUVmlmjXEyRzaVnRvRGoy/EGbAAzRZis+MZm8qwZXqe6lomOy3omeLE27Puijp/GbBleh72ll9Devs43iBdcH8vzeat3gIsD7bYseplPPUtQczZcpQ7qtV4aBm02hOAQRCw9vOLmDWkhyKa1pLviN1EtbzMZ2wq42ZI8t+ZDaIm+GBdUS5cVpOmne6s0iPYVpyHtEQ77GYRLUFqibt4TD90SrDh7A0P9nxzDT/P6aRJ9HtmBJW+2TJdXToqyc9EnTeo0m3674wfQzqbBuA5APsACABeEwThRULIm7d4Wy6Ac4SQC9HP2ApgNChxjY2JAP6TEPIdABBCqlSf8t8ckkRwV7ckCIIAfyiiyT7cFq2v6k3I641+DO7dnjN25aStynqK6Fk0+nZ0bevAxRqvAuEzq/QItkzPQ4c4KzZ/eQkLR2WgZzunCuHDNcpFQXPibSvOw5bpedj0xUWkJnTRPM5whPCNQP5eVtaQl6taghE0+EJcJiLZZYEoUFkF9pqwRBQLunzxlZdxmPkNY0bLa7xbi/NQ3Uyb0I2+EBbc3xu/eqAPLEbq1Pb8rnLFgsjcrt6cfAesJgN355q3/Ziq3NUx3qpJEGQSCvJrw0h8eiqnr4zvj3i7CRGJ4FcP9MGT244BgKbWEIOCxttMHDee6DBj19EreHZkBorv7Y5aL9W/iXW/e3XvWbw8PgvxNhPXejpa0UC5LBEJDb4Quic7UVHXgmSnhROV2CYiEap2yrJbgyigncuMXz3QB8+OzEBFXYtC6TV2w9Sb48GwshnPFEjlkGQWWMweks6byiX5mfCHJCS7LCpkUyygQmsBZhu1HvgizmaKSrMcwfIJ2eiW7EBDC2VbW0wiiu7uipX7qbSFSzSic5IdFpMAEGVEHSt0GHtdWFkIAPp0cHFBxwZfCBFJGzrb7KdlVD2jI3+YbgDz7+sFi8mAp0f0wXe1LXhyG82KtZrz83Ycw0vjstASjGBlQQ7CkqQqHSW7LNhz/BpG53RCa40fgyaaDyCbEFILAIIgJAE4COBWm0EnABWy/1cCGBjzmp4ATIIgHADgAvBHLcMcQRCKARQDwG233fYjDhuwmgyYObg7HnnzEF6bkK150yLRRa9Wp8nIFpdkpwWLx/RDaoKyfMLqw/vmDdJE+FxtoDd5TaEbbWxGBMPa9fQubR0chaB1jBajiIl5XTSNVVIT9NnKooyJzCILhllOTbCp/FsbfEEuL7Dl799hw5Rc1HmDCjkJ+feyEgVbIAH6cI11pyEiEaS4LLja4FMpdrJrx94rh5jSunJPblgSizIRBQG1nqAKR5/ssmDphzclFNgxtgQj3JNBrnIK0Mg9yWmGQRR4zXfusHS8uvcsdpZVYuv0PFyPNjXldfOWYASrC91wWY0IhiPYVlaJ8QPSqHeyzYQ2VtMPXmBFQQCJIUzJ6/Ss/2AQBY4+mjm4OwQBOHG1WaHLxAYjN/6QMtO1Rp9is2UKpFoLN0NBVTcHoyQpbWRTWqJNkcXoZXI9U5ywmUVVxrOyIAfbDl3mwnhxdjPvAaQmUDXZZJcFE3I7w242oNkfRnIbC+q9Yby694zifKo9ASS7LNg8fSDF6MvKL1pSLXJ1Wz0UXFUUtqxXyqluDuDZkRlo8oVQtO4r1X3Vk+juEGfF1QZKwjtf5cXlmmYMy+iAUISqGuw4/B1GZnWCuRUbyD/mkyoBNMv+3wzlQq81tCT1YpvQRgBuACMB3AdgoSAIPVVvIuRPhJA7CCF3JCcn//CjBriRRGU9bbKlJqiNLAJhCYQAvTu4dI1lQhEJv36gN575z29w+kaz5udEJKL584YoxnnGpjL4QxKX0o193Y0mv67BjigKCEab1qxOKj/OkvxM3tSLfe/VBh9WFuTgs6eHoHTaQLSPs2Lzl9+h2hPAqkI39hy/yvVQnt55HM892Bcd4ykk9uCFWszbfgyhiASb2YCNU3OxdvIAbqzCro/8XNnDtWh3OQaVHMCZGx6+EQA3M7KO8TbFccrr3mPdabzByJrgTBZ53o5jSHKaNTVrLEYD5gztqbg2VLJCxOI9p/Dt1SbM23GMZzXsOIcu+wQFf6blsfk7jmPhu99iwf298POcTnhx9wkEwtTCUF4CclqMWPjOt/jd++UwGw3YNHUgwhKB1SoBzGQAACAASURBVEQfrZZgSGEUpLfAPjOij6JZLf8di1bZ5pPssmDGT7pg0p2d8cibhzDkJWoE89R9vZAcRcPMHZYOgAYAwQiNMNkxsDKT/PqsLMjBhi8u8c12W3GerhQJyyySHGbMHNxd8x68/FAWthbnYemHp/DcO99i0ejbsXfeILRrY9Wcn2GJoNkfwWtR1BYzH1q+7yxyuiShe7IDwzNScKnGi7HuNP5dU9d/BYeFxrRMN4xEXeKqm4P8fN6few+2TM9Dsz+Mk9eaKVdoz0l+HeQZi1bvYvbmI3h2ZIbmupCaYEONx68yhFo2LgtWk4gL1V5N0MrMwd1RWe9D+zZUPmNbcR7WTKI9C0KAtZ9fhEEQ0C3ZgSF92mPR7hMYuuwTFK07jHt7tcPyfWfRijSDH4QmejL6zysA/i4IwrugC/pofL+EdSWANNn/UwFc1XhNDSHEC8ArCMKnoCY6Z77/8H/YCEUkjjWXa7uzRnCyy4LNX17Cmr9d4o27bcV5uNaojAQFQeALmh5Cx2gQNJuRcrx1YxQmGYtsWTI2E0v2nMJ/jLld9buS/EzUeAJYuf8cZg9Jx4FTNzAis6Mqddx+uEJ1XEzMbGRWJy5hzBbIn+d0wu6vKzHpzq54sH8niKKAlkAIhACbv7yEsXek4Y8P98eaT85DIlC9P95uUiyQrHYdWw7Q0xiSCEF2WjyPaOUQ09iSFHuwe7V3wesPw6iTBQXCEby270z04Q/BZTUBIKjx0OxuZ1kFR3lolS3kTdO1n1Pp56n3dEMoInG3rrZOCxbtpo13VgeXo2iY3anNbETYF8amaQNBokAArWM2igI8OtBTub9wssuCUETCI7LGJ3udvC/SLdmBd2ffzUtPCXYT1k0eAINBxKUaL0wiFOZFm764jNlDeiikK/SiXZZZJEbr1VrHDIADEwDw0t/2GXma89NqEhGMEE0IafG93VFR58PjQ9Ox6YvLKB7UjWd2e8tvIBwh6NrWAYkQRZOZPXerD5zHU/f1UvTgSvIz0dZphstqwkvjstBeJs+iV0aTCMHyCdmIs1OWNCsvMuLgnGE9FNdUIoSr8t7qvsbbTSrr3LAkYe6wnioyo9y3euGoDIQj/8QGMmjpBgDOR/+w8e4PeO9hAOmCIHQF3UweBu0RyMe7AJYLgmAEYAYtI73yAz77Bw+DKHCC1/qDF7kNZOxCfOhSA45WNGDy2sPYPH0grCaDImWXw87ki1Pv9i4IAJ7YSk3k//rkvdgS9SQWBQHvHKnE0YoGZKfF4+kRvXlzK6WNRaETwybX5TofMjq4FBNLrksyezNV7fz9B5QEl2K1oFOCDZ5AGNmdE+C0GLBxSi4IAIuRoioeHthZ1aN4rPQISvIzcW+vdty4g12Ll/9yBo8PTcfOryowuHc7TSmEx0qP4KVxWXh2ZAZ3bdt48BJ+NaIPCG7dvAPownKppgUvj8/ClagMgLyUFWsEz1Bai8f0gyAIaA5oQw6vN/rxcXkVnvhpT4QjRIUN9wUj2PjFZY6J13pQU6Im9Y/e1VWxAS4Zm4kX36OaR2zRWnB/L/hDkgoVtnhMPy5mJv9+rXLD1Ua/CjXEftcpwYZNUwei0ReEzWRARCK63Ai2wFyo9qJo3WGFsxlVuJTQNVqKLFqnhEP7Q0rpilUFOZr9kvUHL/KouHiQtm+HKAiacEiANmM3TslFJMpFYIGZnm4T8wBhBkIVdT4UrTvMyXcTXlcvmAAQDEsoGZfJWdaxG/5L47JgECkz2SfrV+gRGS/VtKBLkh1NvhC6JNnxh4f7o6KuBSv2n+X+3WajyK8XkzG5lenTmkK3ikPAGs+T16r1sNhmzzIzsRV9L38ImuiFH/JBgiC8RgiZE/PesCAIjwP4CBRa+iYh5IQgCDOjv19NCDkZ9Uc4DkAChZ9++2NP5FbDJAqY/pNu+Gv5dcweQjWBYuFusRe6qonC5eQL8rUGn+bixJQWl+Znwmk1oMYT4jeS7fQAkNc9SVUzT3ZZUO+92fhk0cyy8Vmq3gNwM2ppCVKfW5YWyxeskvxMPL+LWiDKkQlai0f7NlaVZAG7Fsv3ncVvRvVFRJJ0hdg6xFnxi61f48XRfWE2ihwjH/tga7mUyREvz/znN9gx805snZ6HKw0+vqjGwleXjM2EKNz0641drNj5pibYYDaImLFR+UCx/gNTWv3LL+/VfFCdFqNus3PR6NvhshoxPCMFRXd31VXrlJsKyb+/dBptm8kz011Hr+Cbq42a3hSEEDT6ghAFgUeKepyFlDYWlE4biBX7zinq4OzzqAGLEb6QurEby6RmwQKTYTcbBNR5gxjrTuPZspbIH/M4kNfjZw7ujvZtrAhFCF7/23kFmmzWkB54YVc50lOcqvNfWZCDRl8Qz4zojQZfCD1SHJi75Wt+/bSUYlmwwM5bT1tKALWmbN/GitIvL2PDlFz4QhEYo/7NWgiflx/KwuzNSqRedXOQAzyWfUwDxBSXBUlRUqhWFYFJrUOA5qYZCGs3rFk/jgWnFuO/Rqju+8bdWj8khHwA4IOYn62O+X8JgJJWPBbFsJhEdEqwYdyAzpi8Vr+JHG8zcbZkW6cFggD4QxFMXU8bP8MzUjRLOy99dBqvPNQfResOYe3kAbwBxj6XQVNjXaaYhjoALPq32+ELRvD7D6jTF+s96KXodrMRDrMBdpNBU3+GbWzzdhzD4jH9dKOdiI57Vsd4Gx69qyuXG9Bjs4qCgHnDe3KL0HVFA2hTS4AK+53s0s6EWoIRvDn5Dlypp9lBSzDCETaT7uzMRQK/q6Wp+bMjKfa/sp6yfOXSvgylsWRsJlqCEc1zk8Px/KGIZtnCH4roNju7Jjtw6HwNHh+ajlpPUNMIadHo26O2per3ewNhzB6SruJo7DtdzfX8CaEL1XPvnuC+xnIMv54uPjt/1kRW4fY3Upno2PdrnWuy04K0RHtUvE+EKEBR+wZoT8IfkqhEgwjcaApgSVSq/FZWm6zccdMXHBid3QnL953FwlEZ6JHsRLUnAIkQzNly03s6LBHMG94Tu76+qitFnZpg56g/ALxEHDt3ExwUiZVgp6iuxXtOcmmKWD0hiRDuVa0XRAoCeMWBuZsxyfR3j17hm+qNJj+ei3on68ln6D3/7DleWZCDQDjyz2Ug/78wIoR2WQwC8NqEbF0ZB4kQTSnaLdMHos4bipp4GxTZAlvQLtZ4UVmv74YV0UnrGXqGRYysTPLWV9+pkBXs4Vo2LotGS//5zS3rkezfHeJt8AbCmozHWDcwdi1cFiNe23uGR3ZWk6jpyDZ3y1FOYnpKFqGvmeRGG6tJUQ7Ycfg7lSPU6kI3UlxmVDUH8YttNx/6l8Zn4VqDD/6QxF3pZg7ujucezFDcPwZvTU2wYWtxHp7/WV9cb6KlB9bwiz23JOfN8lONJ4gthy4rSIjrD1JPYD0/44vVXgzoloRJbxzSvf5d2tp1fRKsJgOKN6qFAxeNvh3fXGmC2SCqbDzlGH4WaTstRmwtzoMkEZyvVsKZmfmL3pxTwFWT7CAxBEGGepJnnGsmubGmMAczNimRQyajwJFoG6fkotpDETbfZ7XJsnCTQVRkYdXNQcwb3hOpiXZcrPbirm5JGJ3dif+elYf0pKjZ97Cx+sB5RQY5PCMFv36AWn02+8MKhnUbq5EHGnI2994nB2Fd0QDM36E0d2TPGsvQhWgQ5LQYFdnS6kI3mv0htATDeFjm6qcnnwEQrJ18Byrr/byHk+gwwWExYufMO+GPSNgVJci21vj/YjMIhwnqvCGFHG1sOrqm0I04u0k1cZm8MiVCCfAEwrCaREVpYk2hG795h1a29Hd07Z8zVU4mnLe1OA+EEJyr8uLAyRtYO3kAZyj6QxGMdadBIoSnqt/HRk1NoBF1t2QHfvvuCcWi99y7J7CiIFuz4c36ER+XV3F7ythoKSwRHt2oSEwbyxRSzGwU3tkFaycPQJ03iJZgBAKAUITAH4pg8Zh+cFqNCiP6VQU5WDv5DhSt+4ov+n9+1K2pBfPqX89SJU+bCb8a0Qc2jQ2MSR+X5GeifRsrDAYBTwzrqTr/RbtPYNaQHrocA5ad3Er36fcfnFS9vyQ/ExFJ4vaGbFTWU7nnp7Yf0yzpsehWzzZTju1nnyfcogEMKOHQokgU5R4t1NOMjWVYPKbfTf0hieB6kx8vRHkiANDkp0FH+zgrhChUVutc5eUOuWy6VmkrNiti5SE9KWohRjn3aEUDREGQeVVD4fDH7inzqIgtbyU5zCCgpldMTSD2GV5ZkANfiGaiZoPIobbsfFl5EoCKF7P+4EWsn5KLJl8o2h8pR3VzEL9+oLeqhxMISRCFCCQCjM7pBFH4F3gg/4DRekfVyiMkEQVkj9Xo2KLEOv9XohGBfLBIigA4dc3DGaHyRZGxIQHqa6y1UP3pE3XNvCQ/k6oetoQVjeo1hW7s+eYahmW0Q503iESHGSUfnVIoPbLj1Ios5F4HbKK/OiGbwzLZoBNZgkGEpllP8b0U0sge1NhoaVtxnuL3sdctlh3J0l9jtOllNYmQAAViItaI/rEoq3rr9DyECX3vxoMXcehSgyLtXrLnFI5WNHC7z1fG94fRYIXTYuQ+wFXNASz98DReHN0XEgEvrw3PSOGS2bXeIN49egVj3WkIRwjax1F/3uuNfsW1iUWnya//qw9nc16HRIgmEICR6+TX5lqDTyUeJ6+3b5pKGdLMrJ1d59f2ncWrE7JR4wmgqjnA+0+VdS2quaglCni5tgWdk+zYfewKNkyhlpN6PSKryYD81V9gzSS3pqdHh3grqpsCHKwg/04Gopg7LJ273LV1mtEuzoJgmOCtmXcizmZSNXtjmc3y+ahwAHNZ8OT2Y3hxdF/VPUl0mjFujfq4YzMVTyCsW94qyc/Ei6NvB/CtQhbDEwhj+b6zmD0kHdfqvRjUu53mtUtxWRAMq/0l7GYDqpr8MBlEjkjbNDVXBcV+rJSKPM6LyrisLnSjY7wFrTVaczP4Yyt+VqsOrYn9cXkVlyVITaDWgl4dBmRLMIKL1V4Oj4xdFD+ZP5iXdLaXVSLBTtP3K9HIUd5s2zSVCriZDSKuN/pR0xzk5BaARlFVzQHMGtoDF6u9WLznFJe0YMctZ2rKhbnSEimSxiiKKBmXifPVXl7GEkA0a+O+YBhXG/2aDzZD83xf9qH3ezkaiJcUDKKiCRpbb9cyog9FiEKMb+6wnii8swvOVXmxav85/DynkwKFtGJitkIxlZ0rWyStJoMik6lupnLZ+au/0IxMVxbk4I3PLigafTvLKnhzO9breudXlfhJr2SsLMhBMCxxaQ/56NLWrrg2KyZmo9kfppLOEQkrJmZjxf5zmj7B8kibIZ7k5/rK+Cx0SrCh1htCgt3E4bBxNhOvfbNrtXxiNjz+MAyigJwuSdx571bIntQEG/aW3+BERHZf5t/XC75gRCWTwnpjr+49qyrDUrXQMAdcaDV75TX/7LR4JDrMXHdrb/kNAIjq9NDI/WrjTcVbJpXCwB96gQsr9VQ1B7CzrEKzvMVKb7OHpOOJn/aExWhQsPrLrzVjSxQAoV2etPAenPwzF4/ph7ZOMyymm9acHeJtmhpqdd4gJ+Ax5dJ/urlNlAg2H0Bn+fsIIUOjf69rnUNq/aFljydf5NjuvOvrqyohsZUFOUh0UFyxHus3LBGYDeCm9KEIJbkxrXSGhNhZVoHTN5oxY2MZj/h6tXcpHmwtJ66XPjpNm9DT8zD1nm4qmWwmzDV/x3G+cSz98BSPXlZMzEFFvS9aC1fWxse603SzC/ZAdU60aap9Mi2cnWUVmiiYWAnqpR/eLK8A+twDuRF9asJNmCQvB+09gwm5nTl0MiIRrCvKhdUowmAQ4AtGVIJprKnLcPry7505uDu+q6XuWloIolmlR1A6baBCOK/o7q4o/fKyIkOsaQ4gwWHG/f06oGjdYawqyNFlbF+p93GPaYfZgGpPUMF4XVWQg4WjMrgjGTsW5hPMsgqt4/3l9mN4ZXx/1LUEEQhF0DHeBptJxHd1PiQ6zHhlfH9IhEAiBIFoT4YtnJX1lEPzWx2HuW2HLvOauNx3eU2hG06rSTe7vi3RjpfHZ6nADo9Fz4f9TKvZu7OsAmsK3fjj3jN49K6uKpVfpoXF5uXurys50q8kPxML3jqOZJcZqwrcqPEEdAO+FRNzouJ5fRHSQfNEJILZm+l8+EUUSi7/vUQIluw5pXqeKKRZm0diNRngsJhwrsrD52CdR1tBNtllQaLDzKXAw/8ic5sdAFYDeB1ApNWO4J8wRAGaHgXxdtrgvN7kx4r95/Dcg31hFAW8+egdsES1YeXU91UFOdgyfSAW7S5XEFv8oQh+8/a3eGF0X8TZTPjpy5/g3dl3qQxIVhbk4JNTVdysm9XMWS14aX4mGn0hhZKjPIUNhCW+ATCZ7CSHGR3jrCAgWDY+C5drW7Dpi8uYck83PDsyA6IgoMbjx9tHrmimvSx9Z9Ftt2QHDCL1IT54oZaXXVZMzFZotez+uhILR/XFsyMzYBAFGEVg83Tq13yppgWeQJi/n43UBJtCM+hW+Gv2b3lZQ57S280Gzc2TPdBaD13Xtg4cOHUdP+3bQfG98TYTFu85hRUTc3TtGwnAJSn8oQhsZoPi+rBGqtUoQBBEbJo2EEZRwIvvndDtOzCi3pbpeSrm8WOl1ChIKzrs0tbBj18PBWQ1iSofYNYoZQsoQ86wDYDJVhytaMALu8qx4P5e3JdaIpRVPemurgAB56Ww42VCd3rIHYo200ZXMRAFoF32nDOsJ3Z9XYn59/VWlZBmld6Uc2Cby7qiXEzM6wJRECCA4NmRfVDrDWL3sUpMvqebCgrLSj3P76IIn0/mD4bJqJ0ZCYKAZeOyYBAFzf5BMCxx2RTWl4oQwGQQVC6A7D2JDjPqvEHu8GYxivCHIoqKAcsiXhqXhYej1YyS/EzYWhFaKhDyw3YWQRDKCCHuVvvm/8a44447yFdfffWDX3+lnkb15deaEW8zoX2cFfUtQUWjcsnYTMTbTfD4w1i85xT+8HB/hSsVQG/cotG3I8lpRrLLjJagBI8/jESHGf5QGEXrvuKiXT1SnAqSFnu/vBmWmkCN15OcZlxr8Gti8I9WNGBbcR7m7TiGTVNzcaMpoGpIpibYUH6tGTvLKvDsyAyYDALqvSH8ce8ZjmVPdJjx6ekbuLdXOzT6Qoi3m9DkCykw0yX5mTCKIowGQBQE1Hnp6xLsZjT6gorXrirIgcko4OWPz+DpEX0wbNknWDPJjZ1lFRjrTkPHOCskAhWzkkVxwE3ESiyeWyIE7dpYIQB4crvSMBwA3pp5J+LtZlxv9CkeGHaNGYyXIZDYxpvisiBCCJbvO6vYGJnOPUVXGRQLjvy+92rvRI0nyJuXc4elo0tbBwwicKXeh9PXGuHu2haPyaCF7dpYYBAFXG3wo0OcFaeuN/ONno1P5g/GoJIDqnn7yfzBuNrgU0WH3do60OQPo9EXUtXYAdoL23LossLRi90X1oRfO3kATEYRg2XfO96dioK8zipeB5uHb828E83+MG5LsmPYsk9Ux3tg/mD8/v1yVdDBovpH7uyieb+WT8jGv608yH82PCMFz0SJi4QASz+krOJtxXlcbVY+3nv8blxt9PNz7dvRhVf/eg4HL9RSwIA/zL1FTAYBfztThfw7boPZSKUiYi1DF4/pB5fVCKMoKoAFqwpy8JosC2GS8Tldkvgz9v6xq8jpkohPT9/AA5mdFNfylfFZMBlFxbqzutCNDQcvYVhGOw5pZUFh/uovVOcqvwapCTZsn3GnQtLl+0Z0Hb9D63c/JjN4TxCEWQDehtIDue5HfMa/ZAgCACLwKOgvv7yX3xDgZsS5dvIAzNtxjKfRelHMrNIj2DgllxOK2EN6V7ckiAK1p9ODHMZKKz+x9WtsnZ6nKwi2aHc5WoIRrCrIwe8/oAYkDA54rYGqpf7h4f7onuzAnKHpEAXAH5Kw6+tKPDOiD6/p/unT85g7rCdWHziP7WWV2Facp8DoszLOMyN6wxuQ+EO7ZpIbc7aokUTxdhPmbqFp8nMP9uX1WLmcAMteerV3gUiEK0yycku1JwC7mer53GiiDdrF0UbwmklumA2iyjCcRVKLo+5seqn81uI81HoCig1Mvhkxu8Ekhxmdog8qg5lqQf1Kv7yMrm17wGWl/SDmp/sfH9DF79PTN/DIXV1xrdGviYpifgxavZlblR/Xfq4s7a39/CJ+/UAflHx0ClPv6YaSj9QliR4pDk1sfxurkV+jRl8I7eOsiu/dXlaJBl8Q64pyIQrA1QYfl1FZO3kA2ros8IciqG7WLrVcb/RzcyV2bRMdZggC+M9ffThbIa9ekp8Jh9WIGT/pwuVg5g7riRtNNDhaNi6LzyetTHJ4RgqkGHG/lQU5OFvlQWU95a2s/fwinn+wL9o6zdh97Ao3lGKCdMp+E1UR/bi8CkvH3I7txXnwhyVIsk2JXcNZpVQJIBaZdORSHSYM7KLgOrDy3eIx/RT3kxDCrztD9S1467hKXJAdX6w9bOifLEfBxqPRv+fLfkYAdGu1o/kHDQEC9pZf5U1eTyCsmX57ArSm1z7Oyut3Wjejst6HWm9QtUDOHtqDZxN6JRAtaeWgRmki2WlBz3ZObJyaC5NBxNtltCzD7ACfikbMwzNSEIpQwleS0wxRENDkD+KBzE6KDITV2se607C9rBItwcj/pe6946uo8v7x95m5vaQXSgIJGEqAhCQQAqiA7IIoyqMUBaJSDAQW2cel6K6LuvLoUmQtSF+lg7R1URTlWVDYpYiG4mpoUhNaerm5fWa+f8w9JzN35rKwP1yf33m9fL3I9d6ZMzNnzvmcz+ddIqCLBJbLz0mNQYckh0pmgUZQH03tw9IcoiRhRWEeEwGk16JkaI9f8w22F/fGgs/VPrvTNx/HjEEdNBHjjpIyzBzcUdcCkBqUj85vq3uPT99oZPliJTJJmVJQym8fmNUfqXE2ADJpSGlxSaO9x3Jba156ej9Krzdi47O9bomKqm0KYOmXP2pSRm8/0R2+oKC5zuWFeZAkKYKhCoc5Q7vAwBOMzm+LKEszYsoXUuPUY06vHteT3aNEpxnrQ7ISyuNPH9gBdjMHf1CCxchjxqAOcFoMqkV19bgeup7QlGxG4ZhJURY0egMw8Rx2Hr+KKf3bo1W0RRddtbmoAKPy26Ky0YdoqwHeEExT+R7ppZD0fKWpFEhAkL2eX36kCwRJQpzdpNJ0Kq/1qKTBr9d7IEoi5gzNxMuPZMIbEBGUJNxs8KJVjFWXKVwV4lSE32fl58rvt4qRHdooMOTtJ7ojJdaKXw24B4lOE6s7EgJ8MK4HJiiUTvWQYIb/pBwFbZIkpd+1s/6HW6LDjHs7JCHWbsSHIQlgveKMTPToyfKjkXK9KbEyEzA8X61EeoQTXcKLrrSlxFqZgikdPEzm+H212xogD+iVB86zhWDaAxkqo5DlIccqPaIPzfmnxFrRoYVd80K/NSobMXYTymtkuOUzfdI1UssUnRRrM2HyfWm4v2MyACDGZkScQy7STdlYojuAq5v8qgXoyxn9kOg0wWExaCbDovvagQBoE2fD+gn54DiCsho3XgkxNwGZhRuJEU5zrOHIJD246/nKJqYyuvrgRTzdOw2tYmTI5eufnrqllDMlTlU2qieF8HOHG6BnJDlwrsKFgCDi2bUndBmvViOvO6l/OKkAo1cdwaKR+pIlB2b1152IXCEtp+WFeUyYUWlQRBe+fp2SNHBU5cI2fs23WFGYh43P9mLs5Ombj7PnQq95e3FvjFh+WE4VPZUHSEBZrUe3z6Ikwe2TU19fnrqBp/ukY/W4nipbzj2lFVh76CI2FfVCUJBwudod0Ve6VYwV83af0iymayeoiXiUa/HR1D4ghGDZV+fxTJ90mHgOJgOB20/Ys7zd4M7Ak4i1E2oLS0ErdrMBKwrzYDIQXK52q8ArS8bINcqbDT54A3KQptzFLCvMg9X0M0hYE0JshJDfE0JWhv7OIIT8W1aY/+lmMHCIshhR7fKD52RimJ7BTazNjDk7v0e/hV/JUshGDm8/0R17Z/TD3GFd2UQou1dpo6/iDSVMOhiQZTDmDuuKLZMKMHdYVxh5oOi+dkiJbZa5XTImF+U1TSrZbL3JZ+rGYyi93oinPziKXw/sgE+m9cWswZ002izFG0rgj4CEaBVjRetYC5aMyUGNS64pzBmaie3FvbHx2V44cr4aCz8/jYxkO156OFN3Ilo4MjuUsirFmII0HDhzE9fqvOg7/0uMXH4YFiPBlkkF+HJmP2yY2EvFiqWRHb3OKpcfLw7pjGmbjrMdA71XydEW1LmD+P5aA5764ChEUcKLf/mnKtde6fIhymrA3GFdsW9GP8wZmsny27TP4cikxJAYHP1b3jGdQ4soC2Zt/w57SitQ+P5RzNgqG9u8/WT3iGJ2SuKUclKg6bGMJAdWPJWHnNQYjQE6nRQ4Ihe7qRl9nUdWDXWaDRHF6KpdflXUrGwpsVYEIsioJzpk3SJJknD0kpyKe3FIJwDA65+egj8o4L9yU2Qs/NBM5KTGsHeDymjTPrh8QVQ0+GDkOfxY4dJN59F7Ul4ra31N3lDCJklNnwUJj7x3EHN3lWJIVivUumW7zMeWHsLTHxzF9NCYH56Xiqu1HszbfQopsVY4zLzu8S5XuzE8L1UzhilqLPz7MTYj/EERvx3SGS/s+A4JDhNqmgLs/Qofu3RR3VFSpjmWkeeYMGb4WFv+1Xl2Txu9MqQ22mZEdVNAwyv41aZjqHb5MWL5YRS+fxSvfizvsvfP6o+tkwpgNXLwBX8eNNFqACUA+oT+LoeMMNp113rzEza/IGLHt2V4pHsK24Iqm96Wb9qm45gzNBMrD5zHi0M6450nu+NavRcGDkiOMuseg+LHKWs3PDLYFpp4KW5+yZfn8NwDGeA5YOvkW4//OAAAIABJREFU3vAFxYjSFUlOOXr0BATE2Exo9AZ0v0cRSuHnvlzthpEnSI6ysKKj0uR9U1EBymo9kCQCQL8PHAGirEbEWGWf5HH3pkMU5WInRwhq3X44LQRCQN6iUyQHTanIkV0BKhq8CAgiM/Ipr1VzN/bN6IcW0Rb8rfQ65g/PQpXLrwt13HnsKh7ObgVRgsbog6a96L8pUkNPTkTU0WjyC2IoQud0lUbpZExrEYA+PHjhiCy0jm2G5yY6zEh2yhMzR4iu525KrBUbn+2l+xyjLAaseCoPZ6836Aq7cUTSFfCrdHkRazcj2mbU7IyXjMlBUISGm0EX1/BFlaYN336yO0PBhO+SJUliEEiaetRL9SwvzIPZIHt2BwQR0VajRmGXQmopLHvm4I6o9wTw+qendI8356/f6zK59XaTVE8rPcEOIy+L1ElQQ5+VKsUdkp2QJAlbjl7GM33SVZDj+cOzYOIJJt3fHisPnGds7dM3GjWBijGkXSWIEhIc+q5rSVFm7J3RDw2eACoafXh37zm89LDsfcETgkDw56kZtJck6QlCyGgAkCTJQ8hd5EL/hC0QEMAR4In8toxUc7tbvowkB4bnpWLG1pNYNCobyU4z6r0B1Hn05ZMpfjw9gohWOAYeALN7DIjA+kOXUHR/O91jR1uNeG5zc+523YR8/UJeg1dXSZIqhEbyASCQ8FTvthi96kjEe0Qj2qVjc2HiCapdAY3vgt9mhC8gqpRblazOerefISU2TNS/BnqeJWNyEWU1wGqUXayU/g0JThN6pMepaiNKl623RmUjKEpM+37tITkFFC4nQqGCtB+RiGcAVNwNLuRtvOHwZTz3QAZKrzfq4v5XH7yIVx7pAruZx6aiXmjwBDUwZ19A1DCLX/+0VNfX4jdbmy0TPz15VVX7em/fOYzObwuH2RCaXGU+gSGEaHr+wxN4YUgnzc6zRse4PhzEQJ+NMl1oDBX5dx6/itXjeoac4gBfQMDQ9w6y70uh3yon1RZRFuYZTe/rW6OyUefWD3LahjzAaVDx8iNdNO53SkUAvbpdpcsHj1/Augn5IAAzihqnSM+8NSobVhOnseGkNbDV43qyYErPB3x0flu0irHg6d5paBtvx4+hsRw+xmn/BFHSHX+y3L4WDk7dzgw8uatyFHcCLT0EYCCAg5Ik5RJC2gPYLElS/l3rzW22fwdaGhAkVLl8EVmmShQBbSmxVpb3TYm1Mo8Cqh0SiSB2vKyOwRXDB8D6CfkYoAPLo/DReY93w6I9Z2+rf4Myk/DrX3RQmXa8NSobb3x2mmnsh3sDz3u8G9rG23Vhr5uKChhD8lYEOFo4DldipcdZMz6f1TGUn28uKsDivecYjC7SeZaNzUWszQhvUESVy4+W0RaM/fPXKthddcgM/L+3nNA9T0AQ0eQLqhZECgUc3iMVDR6ZdRttldOHq/5+nuWX6QSod1x/UMSVGrcGjvjWKLkQnBJnU8E1w68v0rjYXFSA+xZ8qRkXh14cgDM3XEiNs6KsxqM5r57+05ZJBWgda0GtO6gSOqRWpzwheOS9g5rf6ME2txf3htnAISiKiLGZUdXogy8owGLkWY1hSFZLVDb6dCWfm7kUvXCtzqtahMM1h+g1KSdb5edvP9Edjd4g2iXa4Q+K+Pyf13F/xyQNFLbG5UFWahzq3AE4LQZdwxuqBHu52q37PNZNaOZXKH+/NDQ271ugfsbF/dsjI8kBQE6HHrpQzYLC5z88oTvGF4cgzg6zfC/r3AFMCYEc5u4qjTgO3xyZLf87xgqeA1rG2DTPLVK7W9DSVwB8DiCVELIRsmT1uDv4/c/WgqIEQZJYvlIZnVDUgz8oYPpA2W1zfN90pMZZARD4gyI+nFQQKjBKuFDZhGf6pOPNL86wY9BioHIbGKm4GcmQhaKUWkRbWOSzZnw+Gr0yltwTEDRohspGvyrt4fYLiLYZkeg0YcHnZzD7wY6ql295YR4IgA2HL+owhvMYXBLQmvdQUTLa6PY2UipJ7/ObDV4MzEwOOY3JhWZ6rRuf7QUTTyBIck1HApEZxYQgIIjMGL6myY95u0+juH97xEWQmKZ+0++FiHIUwfHevnP4w7CuuBrqe3XI3/lXD9yjKe5G6v/rn57CzMFqOOKi0MuZlmDHuZtqFNrtOr75gvpSKGLImGXLpAJdb229grgcxRONlDqVhUiJtWrOFcmMPsZmgscfxLKvzuONx7rB7ePZDoaOaZuR1+w0Zmw7qSqwB0UJ7//jAnvnkqMsERE3giiqiHHU84HnZMlxQZQRPj3S4xBnN2L1uJ7wBkVYDByirQbcsBhUrnMrCvPw3AMZuFbvVb2jt3oeNU1+VvxeXpiH3w/NxJVqGcBQ3L/Z0CdS0HSuwoV2ibKJkN7uJcFpxpyhXVDlkm1uF+/9ETMHd8Ca8fmMNBlJOiPJacaMrScxb3g3Zvl5N9qdlKJLADwOeQHYDKAHgMt3rSc/YTNwMvtPWdShWz6TgcP/7PoBv/jTAXxyohyzH+wEm4lHWY0HT648ggcW7cfMbSchiLJr2e5/XmcOSjMGdUCUxaCbr6YiZesm5GN7cW/MGZqJtYcuIsFh0ngXK71UKdpn+sAOmLXtJB5beggztp5kWjHKNn1gBsat/gbj13yDJ1Yewfg132DCmm/x8iNd8M7o7miXYMfmogJ2/nf3noUE4OilOmw4fBmrx/XEvhn9sHpcT1iMhBmS0Ebv0YXKJgxYtB+ztn+HmYM7Mu9jqsSqbHQCC/98UGYSoq1GdGzhDDGjgY3P9sI/Zg/A74dmwmIgqHEH8OTKI+i38CuMXnUEZbUemAwETb4gfvdQZwBgMuNzd5Vq+kvPTxfWaZuOIyBIOFfhwuT1JYixmlDjkqWyn1h5BHN3leKx3Nbsd8rirt5xvQFBtUhumVSA9RPyMW/3aYxccRiCKLH8eUqsVYbmJsvQXFpIjlT0rXL5NR66S8fmwmbisHpcT+aCFv47KsdN/144IgupcVZWZFa28lqZJxMUJc0YbB1r0fgizx+ehVnbTmLKRtn/98fKJo3u0As7voP/Fq5r9FgckWGwMVYjGr1BSJBQ59a/FzzH4dOTV/GrARmYu6sUI5Yfxtg/f41adxDrDl8K+XHLIoIBQcL2b6+gwRPA7O3fweUTNKCKyRtKUOXyY/L6EtWuSpSaF8HwPiiL38UbSnDqeiMW7TnLFgIK+IhkgDR9YAYTv1xWmKfy7k6JteBytRvX6jyocweR4DChzuPHzQYfxq0+ijM3GlVppPC+XaujEjQ8LD8TA/kggCGSJDWE/u4MYJskSV3vWm9us91pmqi2yQtPQMTlajdWH7yI8X3T0TrGCgnA9fpmxcsNE/MRECRYTTzT5qctJdaKVU/3QE2TX1fSQenhW+nyYdnYXKw/fBmPdm/Fij03GmQW6vNbTmLGoA7MsOXdvefY76nzWasYi8rjVo+tu35iPga8qU05fTmzH556/2jEbaaeYua8x7th3eFLGgkNpWSF8vcJDhPWH76s0pmnUZSRB+rcQZV+/HMPdMCUjSWM6BOeUkiOsqhIOspzAWCM7nmPd2OchM1FvQAgInMbAPbO6IeZIWTQolHZummJt5/oDkGUVP0Nt0VdOCILcXYjKhv9MPIcAoIIs4FHrN2I85VNKnEzeo3hmvbzh2dh5/GreCy3ta7mzLZvriA3LV7FGqY4er37Rr2tn+6TDkGUC/bUEhNARAZ9u0Q7AAllNbIuTozNhFnbTiLRacKcoV1Q5/bDYuSZ0uve0puYOuAeiJKEB3RSnAdm9ccYnXPR8Sd7Wxhwo14OkOo8AdQ3+ZCbFqdJL9EUoScg6qaKwl3MlOm/3LR4tIiyYNiSgyx1Q+9lZksn03mi56G1lAZv8JZjCJABDRLA3tdEpwkvDukMQhDxHXR55TRlM1vdBquRR2WjTzUuqLDgqBXNKdoXh3TC+/+4oCtU6PELMBoIln75I14b1hUtou8OA/lOFoOHAcwG8BCATgDWARgrSdKJ2+7JXWp3uhhUNHjx2XdXcW+HJPgCIiRAk77ZefwqJvdvD7cvCJvZoE+3n9lfd8IKryvcqPciMSR9ED7Zt4qxspdUqZcebTVi9nZZaG7LpAL4BRGSBFW+cvW4HuA4DgSAKAF2E4+RKw5HnOwj5YH3zeinKbomOEyocvlx5no9BnRugcpGH+LtJl05iL/95n72EodLPmS2dGLRnrM4V+Fin8fZTezFjiR9vGZ8Pn7xJ/1aCgC0iLawHC6VdHhxSCeWMmqfaNfNqVMtl9XjesJpMUSk+FuMHGLtJhAQNkmcveliNZe9pTd1J3Hl4h9rNzI44q0W4tQ42akuKMjMVrNRXlzuV+Shadv7m36oChVD95bexJBuLdEmzoYfK13YUVKGZ/qk49ilGjyY1RJViolVXoAzVJOOvKCZsGjPGbw4pDOb2PfP6g9BlCCIEvyCiAZPQEP0C9cyUl7T1skFqHUHVLWr5YV5iLIacKXajWirEVM2HmOTbEaSA4W92+K9fecwvm86e7YcIZi76wfsKa1gHIXw9rff3K/yBqZ9oL4ffEgPSm8SjbMbUVYjs3adFgOirEaYDRwIAfxBWRk30WnG9Xovc+OjtbY14/OZgY+y7rB6XE8s/OK0RvojnAxH+6msyyk/V9aMclJj8MqjmahtCiDBYYLVZGAucrE2I4KiBJuJx7Ivz2PaA/egTfzty5belZqBJEmfEkKMAP4XgBPAf0mSdO62e/EzNm9QwKu7TuPQiy1VmuGAmjV4pdqN1DgbrlS7MSgzSfOAI7mYJTnN7N+EyIQ1PfOMWdu/w9tPdGcQSZqGmT9cVlakk9j1ei9GLD/MHJl++1Bn8BxBvSeIKRuaJ/HV43tqVFZXFObJjOCn8iJaXQLQZYGuGZ+vWqxWPJWnix8/X9mk8jSmC+H84VmYs/N7FN3XDm98dlpFPqKkqowkh0qIj943A6evLEtRLERHkjogiGz7TXO3ylw+RRNtL+6NRKcZp0Pb7/BzyOkGEVdrm3WAthf3Vu2eVjyVp8tNoYHAlBDr9fjlWmx8tldEOZN2iXZcq/Ng9cHTmD6wA+b89Xu8NqwLnBZ9ddMrNW6VYuubX5zBmyOzEWM1Mi/ihSOzUVajLoTS+tLaCfmQJInZI/IcMGtwJ3AETEsqIEj4xZ/2IyXWig0Te7FJnfaZLm56sND5w7Pw6sc/4LVhXbG5qIAx5Of89XtWPJ4zNBPltbJq7oKQjPnFqiZUNvqZvHd4YT0SaYsn+u8gzxGcvtGIY5eqdVnJxRtKsGFiL8wLsaRnDu7IWNX03IkOM14c0knl2EeL7gs+l2tF1ASHPneTgWh2kcsL82Az6YvyBSMIIYqSTHh9d++5iLD0OUMzMTNUi5m7qxTLCvPwH/VAJoQshiw7QVsUgAsAnpOdjKTpd603P1GjEtZUFz/SYHp37zm8/WR37P7ndU26ZFkIC603QKND3smyH6ykcf1SDp5EpxkmA4dNz/aCBOBCyHNAGc1WN/mZTj1dVMJflvJaD8av/gYLR2RhztBMtIqR8edKmN57Y3J0WdRNvqAuC7TO7Ue8Au98K+Mc6mmsnADodVCoLJ3EkqP0UxxKZBLHQbOwLRyRxSQ2/mfXD5p7unBElmphpYVoSQIuVjXhjc9OM0OVd0fnsJpR+PXUNPlQ5w7ecjK6lQ4+/beR5/Bgt5YY++evI0JzqVQGlQeZPjAD9Z4Adp28qmtE89GxqyqV29891BkGnqieqZEnuoVQ6tkxb/dpBlUMj5iXjc2DJInsGpQggvDrVNZLwkETLz0swhcUYDbyKp0g+pzpeFbKT1N47rV6L2Js6vurbyKfhyqX/iJhMnDYW3oTAzOT0eTTZyVXuXyMPKdX1J8zNJPdV/ob6jdQ2ehntcLzlU1ol2DD6nE9YeA4FG/QciK2RPAMj+SEqJRQcZgNqswBDUhbRVvYsyivlRVat03urXmP/912OzuD8HxMie63/g83q4kP4XOliBGHkeeQ6JQnniHdWmqKUFNCHsV6FpHzdsuSBYlOc0QddGqewXMEQUHGCEOSTU6mD8xgqST68twuCiXRaQZHZIjk/4S22PT/Tdt0HG+N6o6Nz/ZCnVtmttItbfg9oAVeQQSLUJTS1u0T7bhS44bFyOHNUdm4Uu2Gxy+g2uXXpKJoBEzx/TcbfJqoWgnhXDQyGwTAG5+dxrzHu6lqLJYQv0BPF6ZVjBUVDT6VtPbrn5bipYcz2WJHdwwbDl/EtAcyVIbrV2rc+OiYnB70B6VbTkaR0DZKe9E6TwCJzmY5Er0omkpl0OtPS7ChqtGP/p2SWd8o2mbx3nMYU9AGtU3N4mSxdiOsJjWCjCckYv/cfoGNpTlDtazyKRtLmGbRqLwUlSGR3nXS3awS0konMxPPMT9pmraji8WKp/I05/7VpuZ0Wjhnhi7uq8f1RH3IDvLTk9dwb4cEXW+NgCBiSv/24DggKOqTLqub/MhIcoBAbcVJC7WRFny72aCFhhbmYfPRy5j9oJbYVl4ro6eo+ZHy+a86cOGW42LW9u+wuaiAycGEp7q2Te6NoNi8eP9HheokSVp71872M7UYq/xymQ2cbnS4dGwu3P4AfjukMxq8AbSJ15cfuFHvhcNi0LWInP1gJyz4/HREE3a3X8CKwjx4AgIWfn5a90EnOEx4eef3jPGpPEYk4buyGo8qjVDZ6FelX5KizPjy1A3ktI3Hwi9OM/VI5T2gGkfKqE25A0hymmHgCQKChCafgOc2y5EQVRbV65df4b2gtOlU3s9OLZxYOyEfbl9Q3rW5fCh8/6jqONQ3Vu8cHCEYuUKbV54ztAv7vnJRrXUHMWtwJ/AcAc8RjF/zDVY8lYcr1W7NOZSTUU2TH6Ik6e5cqL0ojeKzUqLx5cx+EEQJjd6ACtoazkC9J9EBjhC0iJYn/uF5qUhymuEwGyBKEkb2SIXHL2hsEk0GTrWzm3xfGkb0aKNhaK8ozEOs3QhfKECJNNl5gyI2F/WC02LE3F0/6Ebki/edZfdIybhWTmYLRnRT3V+nxcDSdnq+C8o+zdt9SsXQpgVXjhAkOs1sx7vvTCVefqQz4/zwIRtUqnhKzW30JmJq5kQjcAqMoCnPSAuqw2xgZE9AXkiqGn2Y/WAnmA18xHRWnN3I2PbKnXOdx8/6r8dMrnL58OKQzhqDJsrCpl4elS4fuJ9DqI4QkgHgjwAyAVjo55Ik/Z9XLeU4grR4OyobvSi6rx1W/b0Z75zoNMNsIPjTnnOYOuAeuaAE/cmnzhNAnSegW0Q7X9nEotfwgbhsbC7i7CYYOILhyw/rRmjFG0qwbkI+o7eHT/7KHH34ZESPoUxH0X4ZOILS6y50bBmN3w7pDJ4neGFIZ5gNhPn+6vnOztr+HVNQVKaelEJf4Y5Y9CVuG29DTZMf743JwbRNxyMuZBcqm+AXRJbzjxQxJTpNWDO+J8pqPCwabh1rgYFXPyfqrwtILOWinAC3lpQzs52/zx7AosF5u0/rOntNvLedqpaTkxrD5LYlAG3jbXhxiDz5tYm3YVK/drhU1aQ6xlujsmHgOd0x0+gNwG42gOcInhuYgdPX6xFtNaKmyQ9vQED7JAdGLj+seS4bJvZSje8Vf7+Ecfemw2Gxs2dW2ejD2kOXMKagDaJC9YhIz8Fu4kPFZyq61yzvHW01ghDZhH7ive1Q5wlgw2HZK+GlhzPZZJaR5AilSJtVNj8Y1wPvjc6Bw2KAJEV+pwA5pfXrX3RgYIbyWi8qGnwyJt9hwq8G3ANAlsJ+bvMJ1Ttw9FLzRDolZDy/8chllS0nTZEpI3CayqRS6lFWI5YX5jF1XyreJ4iiaowpdwmDMpOYGrIquAwEMeitv7NAS5k6+/XADvAFBRBCEG83obh/eyz/6jwAGS7utBjlRTDM3rS4f3u0jbfhcrUbv3uoM4KiCOPPsRhA1iZ6BcBbAAYAGA/g/xdyFAAghiB3SVGyhG4w9Pf1ei+sRk4lUTwoM0mTv6WMSgARJy2geVArdw+L953Di0M6wwd1NKRs9G+ak6W7BbodrnT5YDXxmPd4N1iMPFpEW/DcpuMqpE95bTMJiQ5KQZJQ2LutJhcNAB8du4qnereNmCcWREnGNDc2Y66p0Fd5rYc5Yv3uoc7YXtwbVS6/avv+1qhsbCrqBV9Q1E2vUXkMoDkSp0iqS1VuhthYODILjd6gKkJeVpiHL74pVy1EyrrEoMwkVj/Qm4RISL+HSnkzZ68J+RAlwGrksPbQRVXOltqW0pz/+QoX1h2+hGf6pOOHqw0AoKnrPL/1JNaM76lJbbzzZHfYzM1GOoMyk/DcwA4qlJdSBVeZP+Y5gpzUGADNctGCCNQ0+ZDgMOFJBQBg2ibZi4JGxnq74nm7T2Hive1UuyIaUOyb0U/lF6BEwBFCsKOkDMfL6rBgRBYWfiH7Y9DdjV8QkeA0492/nUOdx695p5TvDX1GURYDqlx+zW4oJdaKF4Z0Zh4i9P7qKdPGWI3YWlLOEG2dWjhZsV0Zgacn2PHR1D5IDPVxWE5rxFiNmnrhilB6RgzJYCsDJxoA0h0klQR5unea6v9/OElmr3OE4J/lNUhLjFItIO+NyUEgKOruPAHoKiTHOSy4m4JAd+x0Rgj5pyRJ3UKf/V2SpPvuXndur90ptDQYFHH6ZiPe3XsW4/uma/Df4Q5cgJxDnzO0C0RJ1hZ/b++PLKoclJnEtsOiBGYqT2Fo4W5mVEqC2vZFgh2uHtcTv3zrAPvsk2l94QuKiHeYcKnKraormHiOMUGVL2iLaAskSYI3IGL7t1cwokcbZuShhIDG2Ax4bOlhTL4vTaXxruzP+on5jK9AX7ac1BjM/a+uGmiu3cRj2mYtAuLDSQUoq3HDwHFw+YIaeQxqlE7TAgQEAUEAIRxMPAEIAU+g2z8K4/UFBbSOsar8del3Fo7IgihB8yJZjBzsZgMIoFnElo7NxbFL1chNi9eACJKjzLhc5cYbn51CotPEkCuUhawH5d0/qz+W7PsRAzOTmdMeoOYBRILc0vsTPhlEcs0yGQiMPIebDT6khiZYCksdmJmMVtEWxNpNqHb5caPBi1bRFjzy3kFsmJiv60K2ZZJsZenxC7q499XjeqK6yY/UOCuqGv26qZnxfdOR4DDBH5QQazfCH5TfKbWlbB52nSzHk/ltdZ/j+gn5qG7y35b7V/juOJI8yprx+SAEsBg4CJKEigYfkqMsulItSk+Of9UH+ve83bIsTIsoCziO4Hq9FwkOE3iOqIT4AC2aSnlevyDqjo0PJxWAA9Aq9u7IUdwJLslLCOEAnCOETCOEPAYg6Q5+/7O1CpcP74bMtL0BUYP2mbrxGIbnpap+s6e0Ar6ggP/+8ATGrPoaQ7q1BCA/hPF907HqwAVZtXP1USa9O/vBjlhRmAtBFDHv8W6MocoR+XirDlzA0rG5uvK2S8fmYtWBC+z8KbFWZlbyx89OwS+IeOnhztgwsReOXarBG5+dwjtPdsegzCTMHNyRMTWfXHkE1+q8WPjFadzfMZkZ+dDvPLHyCObs/B4mnsffZ/fHU33SYTZwWDo2V9OfhtCOQalYWemSzUc2FRVg/6z+WDM+H1EWA2Ij5ITFkFz4G5+dgskgC8RNXl/ChOQ6tnDgtWFdMGfn9xjw5n4Uvv81qlx+GHmCOk+AYbJ1jy1JGLlClvetiIASM/Ic2219Mq0v66+R5/DKzu9R8Md9eHfvWaybkI+PpvbB3GFdEWszomWsXRdE8MPVBliMHJaMzcFvH+oMKQQhrfMEIrJZDRzBoQvVmLy+BDtKysETopHyiLRbbBsvAwz0TO9rmwKqz4o3lOBqrRcD3pRZ81dq3NhRUg4Tz2Fy//awm3gs3ncOZTWyR/XcXaW4Vu9lwIZwVvLCEVmobvLjlZ0/QJQkzBnaRdWPRIcZVS4fZm47ie+vNrCFgPbnhR3fYXheKmZt/w42kwHRNiN2fFsOniN4/dNSDM9LxSfT+jIPkcLe6ZCgL2VCOFltV+/+KkX0lilkpek1GHl5sQ0f3ws+P4WBi/bjiZVHcLXWg63flEWUWKE+zZEkuJUOZCmxst/JK4/K9a6nPjiKfgu/wgf/uAAjz8luiCGJcNoiAUTSEmzo1MIZcefusP4HoaWK9t8AbACmA5gLOVX09F3ryU/YAoLItM0XjczWdTmLZHpCt5XpIXSMBLkYNqRbS10Y2qaiXmwXoVzZU2KtbGfx4pDOsBg5bAnldzmOQBBF2fruqTyWq6z3+Fl+VCk1vW5CPspqZX7D7Ac7q6Ke8lpZF2b1uJ6YHdKh15tM3tl7FrMGd0J9CAFD5Sl4Tp6oVh24gOF5KZqXbf5wOcU0ZtURVWpmbQQFVcrNKK/1qEzCOY5AkoBrdV6V2By9j2sn5LPJOFKum8ph0IVh9biemp1HotMse1B8dR6zH+yoYQRXNvqxp7QCpdcbWUS5elzPyAVPm0yg2lTUC1YjD19QfrbLvzqPecO7aeoOb43KliW8C/PwyYlyFPZOB4ikMTSKdI2EIKKfgtJIXplTprLRqw9e1EKkQ8z4cxUuzBmaicyWTiwdmwt/UMTrn57S2KC+/EgmZg7uyCwolf0o7t+epejaR1DppYvc9XovjDyHf16rx9DsVkwLauZg9TPZXKQPybwRUgqIVCQ/MKs/OI6AEAkvDumM3z2UCZ4jMBsoiZCT+R+h943uSgB5USOEYMqA9ghGgH7SyV4X8qowraJ9AoCKRh+L9im0VqmZpIRX00AifAdvMfK4rEjNKvskiBIaPSKiWAX3/1u7k8UgTZKkbwC4INcLQAgZCeDru9OVn64ZeY693FTbJrwQ2yqm2Q9WN59Z42ZIF0oG0xv8FQ0+DMxMxqEL1VhRmIc4h8xKpUXlcxUu3GzwYvXBi6oi1bcXq/GrARmawnOfdvEsvUAnuZomP4rub4ebDT5VJKPMK1NcMxeIAAAgAElEQVSS0Y6SMvz2IbVXcDjme/W4njh0oZotVvSah3RriWVjZSYpNR1fe+giRue3ZYPWYuSxZnw+rEZOt5bCEXXOXpSgck9bPzFf9z5SXXnKOg7nS8h6+SIWjsjC6oMXmfe08pkmOExYsu9HzHu8G9IT7KpUE41clWJqMSG+iMXIMROc8BfQYTYg0WEGT4gsgChKWD8hH3/cfQr+kLY8LfCSkI+wBUCS04RHuqewFMSrQzupCo87Sso0hchFI7NDTGh9shxdpCOJpXEE2t3NxmPMgH7urlKsn5iPV3b+gAUjsnRtUJ2WZtn08AUrxmpku86yGk/ESTQlVoZ1UgjpzZA9qp6uz9xdP+g68FHOCLWpbJdox4XKJvz+r9+j0uVjaqJlNR7NYhxrN6nk1JeNzWV1MHrvZiqkSPT4HjR3H44yq/MEsOtEOV5+pAsm3d8e1U1+vLP3LKYP7KDiTkTSMKIp45RYC5aNzYXLF9Qsdn8pKdf1bPj2YjUK2ido5rt/t93JYvBbyGY2/+qz/3MtyWFmbFwh5JgVHom+NzoHm4oKUNvkR5TFgD/uPsUIUUvH5uKVnT+w4+0prWAm8OGDv7rJj04tnNhUVID39p5jRaxW0RZsLpJ3Am+ETNTDjUzCWZNTNh7T1B+onjnPydZ6FNpJX8rwiMXrF2AOg3+GD8x3957T9eAVJQkv7/ye1Sl2lJThuQcysP7wZV0jFmqETheutYcu4vdDm1E6ei+EEAETTiATqV79uDSkmZMpT7IEkCQJVY1+NHrlyXfO0C6qPC99pusm5KPO40eC06TrM11e28weT4mVvZxpFNynXbxuwVMQRcwb3hW+oMiQKjtKyjB9oOwVTGWJw4u0gtQsgQIAr+46jcn3pWFTUQGCIX36OIeRyVWU1Xgwb/dpzBjUQRcOvbwwD2YjF3FSfWHHdxEX2li7CZ9M6xuS35BTf7NDkb9ywX3nye6wGJsZv8u/Oq9Cyrn9Att10iJ1+IK09tBFNsklOsyySJ0kYVlhHnw6JlN7Sivw6qNdsHZCPnhO5uI8v+UE26FTm8qdv+qrgtdO3XgMHxYVaPgsz289ibnDumreK1qLoZLolGFNdwvrJuQz61FPQFAx25/pk65CmQHAL7u0VNUSSq83Ys345t1ypDQgZeTLKWGtA+PkEJw0XPVUlCT0SI//jzOQh0DWI2pNCHlX8b+iAATvWk9+wsZxBCYDYTh/vYfiC4qQQrjlP+4+heF5qZh0f3skOMzY/PUl1YNPibXiep33lljmeLtJpc9T5ZLZvTcbfLp2fJGY0TVNftX3Zm3/Dm+OzGbWelMH3IOlY3NR7fJrjjklBFcNSpIKmpkUZUaiQ/5vxqAOaBFtgYHjsK24N6oafbhW72XwOnrdL+z4jmGjh3RrqTnX65+W6tLy/2dX6S2loT3+IJtEKDS1TbwNoiTBH5QwY1CHkBSFWmTMYuTg9kt4YuURbC/urXvv6j0BvDikM0QJuFSlv9V2mA1skVUGChSNQifn85VNbHGrcwcwca3aG5qCE/Tw4XSiCu/jir9fwgOdW+CJlUfkgmBRL5gMHBaEeCiVLh8W7TmL2Q92xOqDF1Vexcu/Oo/Mlg58OKkgoj0mR9SM+WboLUJ6NwTlNR62u6I2rRS+67QYUO9ullw/XlbHDH1irEaIkoTkKJkVW17rUU1YrWOt4Agw+8HOWLlf1vdfOCILSVEmeP0G8DwBb9OX4JDfRaC2yQ+H2aAriaJMkdHrFSJIgIR/N9FhRkaSg5EnwwmflY1+lRcGRaYBYNpH4fOBnjGW2UBYIBRJGsbAE8Z7SArdy/DjpCXYkOg0sfO3jbdh+VfnMapnKsyGu5Qjwu3tDK5BZiE/CjX7uBHA83etJz9hq27yY+TyI9g6uQBRov4AdPsFJoBGkTnJURZsOHwR93dMxqff31SRYa7WenDkfJUulpkqSdLBNm/3aVS6fHjnye5oGUKShD/0SMxovUGW5DTDbOTw3AMZWLzvHH4/NDNiAareE8Cyr36U4a6KNMqSMTkICBLL19MJ0WrimW7QxHvbqY7lCwrw+AWkJWhz2HqQWkKaoXWT15ewIp7yt1UuPzYfvcxo+FPC8tvJ0WaMWaXdMa2fmM+Kn5FSOr4QlI/joGvNSBeVeY93g4Hj0DJGbWVKo9Atkwowd5fsOsYTokm90O0+R0hEmK4vwmRA0ygLR2ShrNbDgok2cTKngwAw8QQvDumMek8AsTYTzEYOo3qmonWsFaevNyIt5AAWfmwjz0WE3tLIf9u3ZRhT0EZTe6LHWDgiS/bMbpIZ7FaTATtKythzVTrVUUgqrZVRMuR7Y3LwaPdWiLIaUeMKsBTQ5PvSdDH6DZ4A4uxmlLkDMBn0049Uf0sJ+zVGIEDSdBrQrP77pI69J32OJp5TgUyUNaXlX53Hq492UVldUrSg8hyyhDXQNs6GDyf1As9xmt33whEhyHTI9S3SHGDiOV0V3YAgMoXau9Fuh4F8EsBJQsgmSZICkb5HCNkhSdJwnc8fBPAOAB7AnyVJmhfh9z0BHAHwhCRJ22/3Am6n+YMCEh1m1DQF8O7es5rtMNXAoTUCE88h3mFCtcuHwt5paPIFde0KqQ/BwMxkxNtNmDW4E7Z/ewVDs1uz/LRysP36wxP4YFwP3clrR0mZBouuZHrSlhJrRUWjDwTAyyGjDUGQIuZsKxrlnUi4+JiezSEl4hT3b4+5u0o1CAnKdt5e3Fv3XOW1ah/j8MlfjzgXa5dx3dUuP2Zt1+a3N+tE1OW1HhBCkJMajQ0Te2HTkUuaCWPlU3kwGWTBwNXjeuoajHgDIkqvN7I+UyJa+HW1ipHVJu0mDi6f/s4y3m5iC7feMXhCVNc+KDMJLz0so03WTshHQBDwpz1n/6XbGkU7pcZaURlaSMf3Tde1OV178AJG9myDucO6Ii3epoJsltd6sGL/ecwa3AkuXxBmA6ciOdHvxNqM8AuSKpBYXpiHovvaQ5Rkj4/wc9O0EEXLePwCXvzLPzXXlJsWj8V7z2psOyfc2w61bhmuyhGCdw6d1aQfX3o4U0XkWjo2F3u+v6apN6wIjQP6TKYPzIgojTJ5fQni7SaVPpfyXmQkOVDcvz3sZh7rJ+SjolFWk914pNkLWW/RXVaYB44ACz4/o9pVCaKchgIAvyDIWYiiXvAFZfZ6nTuA1rEWiJKkSjGqMgQ/B+nsVgtBqGmYyIQQHsASAL8EUA7gG0LIx5Iklep8bz6AL263P3fSjAYOLwzp1EzgavRj3uPd0DJaFriSIMHtD2JK//YwcJxqYK8ozAMI4AuImgeifGmXhqLMcMy+8nvLvzoPu8mAdYcusmhC6eTkDQRVg17prUv7Q/HlNxq8KsXO14Z10Uy0bz/RHa9/egovPdxZM7gj7SRsJh5OzqCRIFgW8gBOiZVhc+HnCo+OAHmBU+bdKdNTuZv6w8elyEhy4FcP3KPbn0jba1GUIEhgREGlF22MzQSbiWP68KsOXGATFo1cF47IgsXIMeZnSqyMWAlP/a0ozIPVyGHXyat4dddp/HVqH93+JDrNWHngPCob/Sztony2m45cYn1sFW2BBKiQJYtGZmN833TE2ozYXFQAAycvpkpZaLpz+8PHpZg+MAObQ4bsNPKfO6wr0hJskCRgRkh6/NHuKbgnyQ6AYNHIbAZCAKARjtPzrrCbjXg2rB5DZRFo5L9sbC7efqI7Yu0mXKl24+WdP7C0iyQ158HD8+YxViP2lFZodKd++1Bn7DpxDcNyW8Nq5PDrgR1UE/ySMbl4/dNSVZ+mhlRjg6KoSnWZDRx8ARHrJ+RDCKWB9cYZNQ9KjrLgcnWT7jOmvtzLC/Pg8gVVnic0pZiR7FBZwZbXyunazUUFGoVdmpKkC8ZfSi7h/o7Jmrqf06KvgNoi2gKb+eeBlv6rprdfyQfwoyRJFwCAEPIhgGEASsO+9xyAHQB63sX+sGbgCFpGN+fjjpfVMWTQ/ln9UdHgwxufnWIRsfJBTt5QwiCXeg+kUwsnthUXwB+UUOXyR7RibBVtwewHO+J6vRcr/n4Jte6gBj301qhslbRzSqwVzw28hw1uCUDrWCvq3AG4xCCWjMnBrzYdBwBwBDBwHGPQ8hyBNxhEotOkKz4WSYcl3mGG3cxj+zdlTIKgdYwVHx0rx74zlZg7rCtaRlvx/JYTTESsusmvio7o9TzTJx37T1dgXagYyHMElY0yOW9YTmt2rytdPkwbeI/+FtnAsWhPWVOoaPQhTaEhpWTNbplUgDrF86IoqXUT8mXXO47AwBGU1XjYeeYPz8Ibn53Ca8O64M2R2UiOMuNSlZuhVeYPz0JOagz+8EkpFo/OYQgbGpV+fPwqm/xbx1o0kM75w2XZBJouCx9n1CZy1vbvVOiVeY93Q2qcDaIoocEbQKM3iBeHdEK8w6SqPZXXNmtUzXu8GxtDoiRpvIcp0khPkls5yS8Zk6uqWSnHM83D0x0c1eDxC80iai/s+A5rxvdkvw9HI0WC07p9Akb1TIVPENHoFRAUZdiwXxBhNfLwB7UWsHRyXPB5yFvAIPto+IIizEYev9l6kpEE9c7ptBixbGwuCJGw7rB2pymj1yTmGDhnqFq+hMKYGz2RFVNpYKRX8J8SmmfCZWGmbCjB1ggKqEaOICjgrrW7uRjotdYAyhR/lwPopfwCIaQ1gMcAPIBbLAaEkEkAJgFAmzZt7qgTHr9wy2JaUpQZiU5TxIo/nfD0HsiFyiYkOM1YvPcs9pRWYPW4nprvDcpMQoxNHpjRIfXSgZnJGpIORT7Ql3FFoTxp7CmtYNEEjXZpRLZ4dHfE2EwaRiNNKbwwpDMCgqDJzbZPsms+mz88Cws+P4VJ97fHvjOVWPS3c+w4uWlxcPkCaBtvgyBKmD4wA6sOXFBN6nUeP1NIvdHgxc7jVzE8L0WDhhpT0AabjlxhkXzLaAuMBqJJky0vzMNrn/zAEEnhNYXlhXkYlJmkmhhoHp7+W7kg1Hn8mtwrTWlQUb4qlx/pCXa88ZlMinpxSCeWmqAaMgkOEyumSxLwxmfNTNrlhXk4X9GkQawpUxGRxlmnFk58OKkXntsk+0UV928PI8/BH5TZ5Pd3TGbHvRUXgsKKAblQrCepHglp1C7Rjq9m9QdPCAAJpdf1Ya3KFGJ5rQcVDV7mGfzemBy4vEEYeQ5mA8+eUThGP3znSHezRgNBlcuva0L1zqGzmP1gZ90+WQycBsklgzrOYubgjpAkWWcrfKJfMiYXJgPBgs9ls52J97Zjfs0toiyIsRmx6cgl5KbFI94uO5yJAFrFWNk4qPcE4PELKoi6sm/RViOMPMG6CfngIgSWkQJOb1BkOl/KHYMgSQzOfDfa3VwM9JJXep+F7yDeBvCCJEkCuYXQhiRJKwGsBGQ5ijvpmMnA43p9M2qCSlIsVhhuv/RwJuwmXndyqW7y31KSuNLlw5yhmdhTWqGBaVLNGQp9pDhmfwSp6zZxNuyb0Q8mAweXN8D6ohtNhExHwuWX6f+3mXgQANfqfExamKagOEKweO9ZrJ2Qj9pQykbpR0DtJanmvDcg4tEc7cT+0bGrofSEHUYeqGkKwGExwNTE4dHurVTEvESHGd6AiESnBUX3t8PCL07j17/ogCZ/EH63xCIuipgRJQl7SivwdO80BARJU1MoDm2/R+e3VSFCjl2qwdDurbB+Yr5KxkMP6UPvIXUri3eY4PELupNKmzgrXhvWRYVsoumdife2g9svINpqgDcCYo0SGyPtyi5UNiHRaUZ+WowmXUAF1Ohv3t17DotGZd+yYJoSK7Of9foSHhzR7wcECeNWH8WikdkICKLMfxibiyqXn6Ve4uxGvPpxqep3tF6S6DCzGoGy77TGIAHYOrkA1U0BXKvzYMPh5nGZHGVhMhV6BjWswGvQ1inmD89CQJQiYvnpLoWS3ZTvgoEnOHW9UeX/MH1gBtol2mHgCP6g45y2ojAP74QCQDo5/630Ogp7p6kK7vR+Vbv8GLlCXiw3TOyle+8jeR1crnbL8vMhY6BoqzGkA9XlP1tAvoP2gs5n5QCUOg8pkNFJytYDwIehhSABwEOEkKAkSX+9Wx2Lt5sQFAXE2JqLlasP6uPBZw3uCADsIVOBOqrtrywcKYWvqGQDJcasD0UAPEdUOUQ6uf9+qD5P4cdKOS+5fkI+rtf72HduZa4ScbvtF9hACs/N7p/Vnw1+PT+C1rFWbC7qxXYmq8f1ZFpI9DuztssRJk8IYu0GXK72qqI8ZfSpR4xaOjYXDjOPC5XNLl1KpjXdZS3acxaLRmXrXv+1Og/m7PyeecMeOV+Ffp2S2E6JTkY0eosUka+fmI8b9V6sP3wZ03QY2y/skFVcF+87p5veaS5C94+IbkqOsmB7cW8EBFEDYlgyJhcbj1zGoQvV+HBSgSbvXBxKI1CJciq9rEfQou5ucXYTqlw+3b4QAs2EunBEFjz+YGiXF0BKjBW/e7gzGj1BTQGZQh2VQRHQzEoO77tyx/vWqGwAhOXPB2Ymgw+l7wgkDM9LjQi1jrebcOp6I3aUlGFTkSxEGBAkePxBiJK+lAV9d6jJlTKlmBIrc2T2lt5kO55Klw9xdiNu1Mt+GnpQ8MkhddQ9pRWqNE+DNwhvQFTdr0Ujs1laLdFhRmWjT9eTYfu3V/5lwDl5fQk+mtoHe0or8NLDmbDcRZ7BbR+JENKXEPK/hJCzhJALhJCLhBAmpiNJ0h6dn30DIIMQkk4IMQF4EsDHyi9IkpQuSVKaJElpALYDmHo3FwJAViytdgVwrU6erGwm/QcsT2RezH6wswwnHNYVFmPzLTpeVodL1W6mr6PM7Su3zZUuHy5Vu2HgCEQdDPie0go0egNYVqjWS6HopPJaDziOwGLk8M6T3dnx6Xdpo58v/+o83gpFifTzhSOykBpnxbt7z+n+Vvl7veNeqnLjx4pmWe5wJyp6zyoafBjz569xsyGgKbDfbPCxY+vtbKZuPIYLle6IxWzqAVHp8uFanUe3n3F2ExaNzEZlow8pcVY8npeigX4WbygJoTbk3POWSQVY8VQeclJj2DEHvLkfo1d9ja0l5ah26U9EN+q9eKZPukpThk42tD8/VjTh4+NXsTzs2S4ckYXFe8/BFxRl96zdpzF3WFfsm9EP8x7vhiVfyqqZiSGCpN756z0BzBzckZ3/0IVqCJKELZMKsL24NzY+2wtBUUKi04xgqMaw8oBMFFP2ZcmYXGw8fAlBUcSGib2w9zf9sLlI9pp2+WRewd7SmwAAUYQmzVS8oQSvPNIFWyYVYPW4nlh76KIqKIq0S6X/fn7rSbSItmh0tcasOoIGT5DtNPSed6LTjMyWTvx6YAdIEiCIEs5XuvDyzh/wY4Ur4juSEmtFlcuveS5LxuRi05FLGNKtJVYU5iGzpRNvjeoOh0VWh7WZeLSIgP+nhEX6N88RmHhOI1MzY9tJWIw8C4ie33oCc/76PXv+Gyb2gtlAUNA+EVEWAzYXFeCjqX0wZ2gmCzjpOEuJbebGBATpZ9sZvA+ZV1AC4LbKFpIkBQkh0yCjhHgAH0iS9AMhpDj0/5ffYX//rVbh8qF4QwkWj85hUc+ttGf4ULbKL4hY8uWPmD4wg0U1qXFWjcnJsrG52HXyKtMVkq0tCZKdVtxo8EYsWG08fFHXNjIl1oqyGjcW7TmLVx7NxNxhXZHgMEW0RZw+MAOtYq1M64jnCOxmHqIEpssTHnHQrfbifVr8fbi8dE5qDKt1hF9HXSja5og6KqOyDjRlFnFnYzOiolE/eo2xGRFl5TF3WFdEW40apM/SsblY+MVplfJltNWgex6TgYMxyGPOTjWvgk5SyvNH6g+VVAhXxVRyBRZ8LrvUvauATCY5zfhNCN1DNYGoExhF/QBgdqEGTh8vT8+/cEQWvAERbeJtIJABEnazARcqm7D56GU83TsNLWOsqHH58XTvNCRFmVQIriVfyrviRKcZte6gqm707pM52FzUC6Ikp2vmDO2iQiHRiSkoyoS/nNQYFe7+XznC0ecRFEWm4hsecVNPBj0JEpOBoKLBB4BodH52Hr96SxZ0ktOMgCiqUkSvfiwTyMYUpMFkkF0I/YLIpLLpzkHvmhxmg+pvQZTg9uunCL1BUcN2pnMKBYhQRnUkBVu3X8D84VnwCyKWjs3Fyv3nMe2Be3C32p0sBvWSJO2+0xNIkvQZgM/CPtNdBCRJGnenx7+dFhBEJDrMiLYaMSgzCVEWQ8StfLTVqNLOmT88C+kJNrbtFiURztDq7Q+KuF7vwaWqRowpSENlow/VTX6sPHAev/5FB5gNPBLtJl1izcbDFzE0uzUW7z2HkT1SVJhpmpoKN8bOSY2RLSiTHLAYZYnnqD5pGp+AtYcu4vlfdkRGogOrnu6BonXfMvvKNvE2XK/z4Ea9D5u/voJZgzvBbpb1hRq9AVQ0+ti2lOaei/u3x7zdp3QLbxuPyAJ34cJrtO9UFDApwv12Wox47RNtUW9FYR5aRVlQ4fKpLCzpRAoQLPj8lMrmc8pGeSLRO48/qIUGU39bUVJ7VBy7VK3ZxiutCZWeEcsL8xBjNeDDol54bvMJ5lJH03I5qTFYMCILLz3cmdWeln91Hu+O7i7rL43MYhafCz4/g7QEGxbryIMwox+HGU6LkRnRpMTKWPqOSU60jDYjwdkBixXmLDISCapaCSAvPJuLCti4pPfki++vobB3Ooy8DD0drUPOqnT5YOCaUy4Gnqjw83o8HoqOovfNyHOodnl1J86roWh6RWEu8++Is5uw5ehlFLRP1OVM0NrA2kMXsW5CPpr8AqxGHjYTh6d7p2H94cuYeF86zAZed6K9UNkEALgnyaHLrtcbDxYjhxVPySqp0x7IwPZvr+CJ/La6489u4lX1NmWRPclpVgWN+v7PsvZSvScIh9kAA0eQ2dIhS3bcpXYnfgbzIEf3fwHA+OGSJB27a725zXanfgbX6jw4c6MRR85X4uHs1pi68Rj6tIvXmL5QZckVf7/EfpsS26zJL4gSLEYeMTYTVu4/jyHdWiIj2YE6d0AzUNYeuogJ97aD02JAq2gzXD4RQVEEz3HwB2V0U0AQcK3Oh7QEG0QJcPuCsBh5Fu2Ga6TTdvCFATAZZIidns4/5T58NLUvI0N5/EGcCjGsqSet0rBEL58fZzfi3M0mxNiMeGzpIY1Bd9s4K2rdAcza/h2WjMkBUbBzw3XfI4mptYmzYvSqrxlsND3BDpuZR4LdDI4jqGz04bGlB1XXOCgzCb99qDMGvLlfc28+nX4v6twBzaLFEeCR9w5qvr+9uDebpIv7t5dTCBLwTpjb1fKvzjMlWrr4XQ8paVa6fGzs5KbFs6h/9z+vY1hOa1VfFo3MRozNgIAADaPUZpInvfsWfIWc1BgsHJmNOref9e94WV1E3futk3vDwBP8/qN/slpYosOMF4Z0QstoC/ot/Epz7ftn9Vd9Piovhb0Tm4sKIur6JzjNSIk148SVBtZnZYRPkXpt4mww8AS1br8KCTN/eBbaJdjgFyRVkZieY+2EfMzcehKVLh/WT8xHUJCYZeubX5zBSw931vUU2DejH85VuFTw7C9n9mOeHHN3leq+9zT4em1YF0RZjbr36tPp97JUDWU8UwtNqhNFQBBrM+B6vU+XPEoDF8qCVi72i0Zmw2xs9qcYlJnEWOcVjT6V/wfjdxTmISXGjFj77UtS3MrP4E52BhQSqjyQBBkS+n+62Uwc0hJs8AvNZiVK7DndPlPPg6OX6lSOSG6fXJwKR0gkhXKzemQ0Kqd8vd4Ll0/EhsMXkZsWj1bRFliMPAKiiKAAtXvX2Fx4AgJmDOqoa30JUEE14LGlBzWSwvT8NCXjDwrgONlDtrIRqohIyQY+XlaHA2dusu15uK8s3SaHF962TCrAs+vka4+yGPHH3c0SyOFpJar2SA1FrtfJ0gtP905TQUxbRlvBhWotlY0+iKKoIV9NeyAD9W79e0MjKzVyCky6Ivz7lCxGjd43PdsLY0ITlLKYPWdoJg5dqMb84bKj14R72+FJxUL9bkipUm8SCM8frxmfz7SN6OcU4x9jM7H7NWvbSbw2rItq16gnBVJeKxfSExxmDM9LxdpDF2VSZYwVV6rdKKvR12VSSoADQNH97dikHknYr32iHSfLahBri0ebeBuuVLuxo+SCBnNvMXKYue0kivu3x46SMg2D+PlfdkS01aC7A5q/+xRmDu6IN784g4oGH1rFWDBrcCeWarEa9dNol6vdKhOm6QMzwBHZ3rXJJxfGz1W4IEqSmphm5JCfFgMJQEWDT1cK3WE2qJ6DcqdYHCom04XBYeGxfmI+KhpkoImJJyrwhrLITgMs2TPaiLdGdUfLGDMgEVS6fGwhoPORit+xoQRbJhUg1o670u6EgTzg7pzyP9+afAKMPKcpBA3MTNbdPofnhK0mA9YeOqMa0O/uPYvR+W2RnqCv417vCcATEPD6p6eYxO6nJ6/C0TGZwRnDiUdUTTEpyoy/TOkDKaS/8s7f1FGq2x9AosMccbGgn5sMzQJd8XYTSxnRFzY5yoK/TO0DSZTQ6Avi3E0Xe0GGZLVii+Lrn5ZqUCurnu6hgi0KIRioMvoJ3+o+0ycds7adbI5w+qYzfP/CEVmMECaKEs7cbGR9HZSZhK2TCxAQJIiShAZPAA4Lr6mhUPhl+KJFc7R6aS6E0CuT7m+PFtEy9V/veVJ1ybWHLuK5BzLwckjFlr7MdDdAJR3Ka+UCOUWcKI8VXl+hn9tMPAJCM2680uWDyxdki2VKrJX5J4Q/8+omPxq9QXafldf552fyNPdqRWEedn93TSWuaDRw7F5dr9OXNyGEoHOrGDy58gjbzU0Z0B5WI49NRb3gD4ow8hz++8MTDPEUviNc8VQezAYO3oCIBZ+fUZEXlfDmucO6giMEte6AJpKnhEtlIEX7qCcJsSLESRmel8rSl3hLJlEAACAASURBVFRN2GoyYGxBGjgOqG0K4Pmtain0eIcJVpNcu2obb8O5CpfGQpMGYMUbSvDe6BzEO8wsVfa/z9+vupf0u3q75WVjc1HvCaqCH2V6Tlt7+RkKyISQaMgeyPeHPtoP4DVJkurvWm9+omYy8HD5AogJU0mMVNRU5oTnD8+CL6iPO4+yGHCxSp+6Hl5snLrxmIpheCvUhQwf64uEkOmGnkjV7Ac7YsHnZyIWzFY93UNl2MNxBB2Tnfhoal/4gwJMBh7xdhM4jqC6yYvKKp/GD2D2gx0xetXX2FNagVce6YK/TO2DQFBkv6WID2oOoky50J3A5qICXKvzaKC47RLt8AUFOWceYgSbQ8it6iY/WwiAZjju7Ac7oazGgwSHCR6/iPf2nWMTZaLTjC9P3dCwoJULBM0n0603lQOZu6sU743JYb/Re55mA4eMJAdG57eFyxdEpcsXMfWlRIDomSaJEXyZ3X4BkqtZ30gmAZ5RpTz++Jm2dqOUWF88JkelQ5XoMKO2KaBRPd1y9DL6d0rGtxdrNOOLFmPDc/+LRmZj7q4fmJ/FzMEdVSq9cXYTtn0j582p0iiFZFP119qmAERRwtMfHGX8jpomvyodShfY9BDO/7VPftDsruY93k0l9y1KEjaGiIwdkhyamsLkDSXY+GwvVDb6VH1/pk86Q0uFp+Dojm3e491Q2xTA+DXfRCzu0km6vFaWCPcGgmzX4w0IqmdGi+yRuEPhktsv7PiOIRvDay+Gn0ObCMAHAL4HMCr091MAVgN4/K715idqsmG4iEvVbqydkM9kayMhH2JsJuyf1R9lNbIp+4IRWZqHRnHnQZ00hnILSQ1Tivu3h8kgK2Qu2nP2llF9ea0HoijizM1G3Kj36g7Q9RPyVS/aPUlyMYknwOuPZbGJXtloykjZRFGCxyfqShOsn5DP+nWtzovWsWrYXrzdhDXje6Ky0adCXywamQ2OECQ4TeAIVFA7erxm5vYZhgZaNyEffkGCxy+wCJVOhHtKKzB3WFd0bR2tqpWEp3KUYnR1ngDsZh6vPNIFLz0sO1/VuwN47ZNSVLp8WDImFwaeYOOzvXCj3ouZ204i0WHWdSu7VudlkiUJDhOWF+ahstEXkeRENZCSosws7eD2C0iONiMoChpE2sIRWUh0mmE3G7D3N/1wJTT2jpfVISc1Br97qDM4QnRJUwRgKLRwWKoyJVHZ6Edx//YAgBE92mD7t1dQ2DsdNxu8qvtNr+H9f1zAxmd7ocEbxLU6D+PbTOl/DxaMyGJ5/PDI1uMX2CIcXnd5tHsrxlehuzXlexhpgaX8CnqfjTyHwveP4KOpfVSoHCqkqBdoEQDJURZMH5iBtYcuMqc/eu2RIM5GnmN9vBX5lI5DI0cwds23SHSYMe/xbkiOtiDaJuDDSbJnN+WZ8BxhAAuaPnb5goixGjEqL0VlatWxhQP+oKTidywvzIP9Z9Imah+mSvoHQsiJu9aTn7hVu/xMWIoOWlGSNOmP+cOzMGvbSbz8SCYK3z+KnNSYiDTxykYfntt8AmvGy9j16/VaiGhAEDWDe9HIbOzQcS+igyol1gpBAorWfRuxLkB3h5UuH1pEW9A6xqqZ/G/rvjT54Y3AhhYkiSEffAERo1YcVqWJOiY74TAbmIsU/d2MbbKsxsgVhzEoM0lX9iKcuZ3oMONmgxdPf6AfZafEWsFxsgPZ1Vp3xB2dMkU0KDNJo/+0cEQWFozohipXM8SytsnP6kHltR7mpkWjzhi7Cav2X2DHpsKAkewoKR78rVHZqHcHNASkHSXleKZvGraEvAgkCbhe78GCz09jfN90fHTsKobltGa7j1cfzYTbL+B6qO6h7Mf0gRlwWo34cFIBLEYO1S61bMqtUhJLx+Zi7q4f2GKsvN+dWjjxyiNdsC5UO6ItJVZG3NU0+XW5OlM2HsObI7Pxl5JyjT7TopHZaBWj1gh784szmP1gR4bWuZUjmDL1FxBErB7XE7E2E7P5pFIaRk6fXU0IwV+PlWNEz1Q890CGSqRv/vCsiKKISU4zLCae9ZEGYGkJshH9Hz9rNsJaOCILTX5ZJRkAEpwm3Kz3YsrGY6r0VaLDjHdGd2deFcodSnjRmU78n5wox/SBsky8LyjBZCAQ7l6W6I7QRIcBzJIk6R+hv/sCeFOSpN53rzu31+4UTVTR6MXjSw9pHrLSPo8WjPaW3sSQbi2RGmfDjXoPnBaDRu6Z/l4ZAW4v7o3zlU2ql23hCNkvWBl1K3+7o6QMvx3SGYQjuFjZxGQTVj3dAw4zj/sW/L/2vjxMiupe+z3V+3TPvrANyiKLow7CwDCA9wbFEIkoMSBGNllkccPrRVCvEkmINxg0fiGKEExAEAUEjURjNEHRG3FBVBAHBQGVYZthmH16r/P9UXWKquqqnu6ZboaZOe/z8DBdXV11Ti3nd85ved+dpsvSl+cOg0ipxt0jihSVDQEEQmEQIq0SBEEwXCUwHK9qxNEzWi4ddo6Ntw/F16fq4LZbDL9/5Y7haAiEDLN61JlQowvy8MsbLsPxKq8mX129n1k/WWyFGR+zDCPWXnXuuVolTn/f+3byICxS/OaNUsMqbHXbRhfkYdF1l6JS9tmmOa1YuNWcZvql2SX4trweTpugvPhaXVsBtb4Q7BbB9Lli2U198zz4rlKq0FY/T2b6BMxtwOgQsj0OTF/7iWlb9YMs209apYVR1RCMoGNWp64aZfWwVbXRM7NuRrGhbsLG24fKge4UjHxiZ8QxWXYaMypOm6CJGSyfUIiLs1OwZPtXePSGy/DD2UZtuycPQk6qHcerfJKGgMF117+varfrozdchl/97SuJBM9lQ+d0J07W+JCb6gClkkjTiRqfJusnEBbRO9ej6S8z4L1y3Qo7Qaz3hrmZ2f7LJxSiV44bndIjC0rNkKhsojsAPC/HDgiAswCmx/H7VoMZV8zF2Sl45p1vMW5gNyyQXQRG+shvfnkyYhbP0tHYsQIhUSP7GAyL6J7lMuUN6pvnwfii7vjtmwewbHwhLu+WjqcnDYTLbkFIlAiozJala6YNRidZVJ5BFCm+q2xQ6CcaA2Fkum1Y+e63uO/H/ZSBVA+71YL1H34X4R9ePaVIEQ03W3Z7g2GlytjMhwpAKZ03chex/cxiKJd2TlVSZFn79cFwdk3sVqLJDqvzGTNInis0S8FjNxUiEDJ2F+alSvzyAiHKC80GllyPw9RlUN0YUERxDOVIJw+Cx2E1LVDKcNmU2f/WecMU94VACJa9+bWpX/zeTV9g0+wSBOViybdLy6WV2eRB8Jus/lj1NPuc7ZZm2m67BS5YkJXiwKY5JfAFwzhV40O6y4qKugDcdgs6pRmTsh2paMBF2carJouAiOLBZycPwn9t+gIV9X68NNu4TqRzuhOv3TVCEtixCfiFTvBo4VbJbTu+qDsaAyGkuWx44uYByE11KLTa80f1weLX9puutm0WATYLwYuzh6KqQSJbZHGFQFjU1I48OKa/xtPA2APYJKdHjhuV9f6IZAEmmPTOgh8p+uXRqGa0145o9md9ThTiySb6AsAAQkia/Lk2Ya1IMiwmpFxWC8GuI5UKF/kleR5DLV29LzovzYFTNT4NHYXTZokIxG28fSi+rzRO6zsoc6OvmTYYGS57RBaN2nfNlqUXZ6fAZbMg1+NQVgBsZVDrC0iZJ7og8IwRPTF7/ad49c4REfECAMh02XDvtX3xh38d1ARj013nfO1WgRgS+B2paECm2xZTkZFViGQlVYv3mMVvXHZrRLuNguGZLht+qGpEZX0AOR67oghmFqi1Wy0QBIJstx1nGvx4YdZQHD1zbnW2fEIh/nvLXmUA0btCmH+aPRfZbjs6pzvxa3n2yAzdfAOeozs2fobNc0rgCxqnu6qJ5nJTHThS0aAcj3Hib55jLPpzvFpy0z0zaRDuuaYPTtT48Pre45g6vGeTRpsNup1TnbBaBYgixalaHw6drleuwb8XjdS4OsyK4+aP6mN4vlCYwmoheGl2Caq9QZyp8yMn1YFf3iDJiTosJOKYyycUolIugrzrxc9MB/PjVV6Ntkh+pkvD8cSMqlm8rnO6E2GRYuOHEkNphsumpOou/El/5TcLRveNoJx4YJsUaG4IhJHttoNSim6ZLjT4jZ/rsOznZfcglntjswhYO30Iume5FNeYmMBsoibdRISQKZTSFwgh/230PaX09wlrTYyI1010tsGPb07VRRR5pLuscDtsSiVxqtOGcc9EFiapXR5s+caWyPmZ0o3pku5Eqt2KioYAQmERVouAXLcdx6q9OF3ri1iyZrntsFkFpbiKtXPvsRoDl5Xku744OwUXZabgUEW9ZlbM9AKMCng2zCzG1U++hw8euBrdMiUfp9qdFBYpNqroefNSHeiS5sS3Zxo052ABQb1/mQ2ctT4p8OWwCnA7rZixdrfmt/07pQIATtR4UV7nR7bbjmdllThWuSoQojEqatcQg7rtaheZWXHavdf2jRCIyc90wWGzIBgSFVeR2jfrDYTxv7If+G93j8CJGp8SyGOzvx0LfqQJmq+ZNhiX5LhxstaHOn8Iokjxx3cO4YExl2LUk5FutK3zhsFpsyAsihp3ByPVS3fZ4LJbkOWy44eqRpyu9Sm+5WhKaGrXJduHFfdVe7XUE8zlw/rOAuqZKXbkeRw4VFGPQEjEku1fKasbveuNuT2YTjS7PiyuEs0PvlKO261891vMGNETKXYLemS70BAQ4ZfvzZn6AJw2ASvf/RZ3Xn0J6n0hdMtwaVZFRn1/auKVyPHYFVJJ5nZb+nqp8WptShHsFuBJldqc2sC99rkUx3l+11E8OOZSXGNwT/XPxFMTB6BLhhNnG7Spsc9OLsLre8tQ1RjClGEX4+l3Ikkz9feGTbAYu+7re49jZP9O6J3rQV5aYorOYjEGcymlqwkhjxp8TSmlv465JQlCvMZAFClO13kRFiViK6tA4A2GMH3tp5oBOtttx0SDil511Z/ahxgSqaYK1WzwqvYG4A2ElXM77RZlNaDe78DJ2ohg9hNvfYM//OJKuOxWJZ1TP+itnT4EqU6rof925/0j8b9/L8VjN0nZKvocfvV5WBBsy9xhSrBYfR3YbFTv91f7c1dPKUKfXDfONAYVo5jnccAqsyuqB3N99fTogjwsufFyhEQKCwFc8nUCpEC3KIo40xBQBvfRBXl4RM4SAoC7X/xcI1QOAB8/dA2IQOALirAQwO2w4GSNP6L/r31+XJEvTXfZsGjrPgDAkhsv07g02P1ntNrqimn1vXlp9lD4giJ65boNjTQbqDfMKgaoVKdxqsaH9R9+h/FF3XFlfjoEuVrdZhUgAKj3h2G3EgRCFFaZLlwvoKNO3908p0RDx1zjDaLWG4TNIqDaG0TvXDcOVzQgL1Wialn25oEIo5iX5sDk5z5W4h59O3kMY0T6ivP8TBdenjcMokgVtyerrFfvs+znV2DKnz9BfqYLf7z1StgtFq1spcyQGghT/PpvX2m0PcxSeo0M0dOTBiIUpooa25tfnsSYK7rg4uwU2K0CXt1ThpH983BGXlm67Fak2AU0BkSFpmVH6WncPeoSBEI0ojJcPU6o+yfpewSQ43EoBu4fX57EoB5ZeGDbPgzvlY351/YBQOELnpO77JkrKdYJhOCIHE9UeyJY/GDL3GHomnGeYgaU0tXyn/+ilGqmzXIQ+YIHYy3V5+qzAqFcjwNn6gPwOKxYP7M44qVId1mVHPrndx3FvaP6wmW34MantYOykTtGEAiy3A6giSrByoaA8hIA2vxitaskEIr0M6fYLabiO6dqfbhnVF9kOK3KedQ5/Ow8bFZVVuU1Zc0MU2ro90932bB13jDkpTrQNd0Fq1VAZ6tFGfSrZGJAQS4qY0aJ+f3VVBRhkeI3qgyX9TOL4Q+JmL3+U81seGD3DNw2vKdSLayePbEBYf6oPvCHRbgEK/LlbKvyOl9E/5/fdTQi64hJNuoFiB7Ytg8bbx8Kp1WICM6r741ACGas221YfKdOPS6v9UcEr++9tq/G6LHVZ6M/rKRlMkqDDbOKlQFDbQjyM80z2ViKKAvaLx5boCi3sX4y2mmnz6IIq8zdYM79pOb6Yn2884XP8PSkgUixW1FR16AxBOw8TIinrMobIdJUViXVB6yfWYzNn3yP+aP6ovRknVIzsvH2oSCAnI4cUsSH5o/qo2FaZRoL+tW5LygiTCkq6/0o7pWNjBQbztQH0BgIIySK8AUtmjHjmUkDUecNGXKBzR/VF4v/uj+ifxSANyjCZiH4rtKn3IvRBXlKzQulUDQyGEYX5GHhT/rDIkBjYNhxWfwgFG4dcZs/AhgUw7YLDoy11CgWYFQhuWpKER698TJ4AyL8wTDmv/SFkg1ya/HF6JLhhNck+BeIQ4dOPUsGYChI3jPHrSlcslstES9jYyCMbXuOmRYjVdT7lRmEkTFRB6vyM6UUPKMXniDSn7t6ahHSnFZkpNg1WU3q2IcR5xDz+2+/ewROVvsiXjCWV/595TmtA3WgzSgFkVE6rNhxSOPXfmBMfzQGnLAKRAnaqTG+qLvhoP/8DGM1MKtADDM41PeG+YFZ+qRRla06PqC+zukuW4SewdwNe7BptjZOUOsLQSBSAD/FblEKvdg1NJK2VOsvbNtzDKunFkU8y6wu5uLsFHxf2Yhsj13JhbdbhYhn4JlJg+ALhhSKB1ZgWFHvV1x53kDI8JnKctsxsHsGKur9EIhxCnedL4QbB+ajb65HiRMRQmC3EJyu80e4ATuna5kGjDQW7tj4mUK/YnPZIVI/RAqlCvyibA9uXvWh5jf6rEL2nLw0uwQCgVIDoO7fN6fqlDjGoVM1ioQuBSAIwD0vfa6RBmXXn+lTLx5rLNPJhHASSVTXpDEghAwDMBxAri5ukAaJuO6Ch9lMN8NlMxxU1Fwjz04ehNxUu+KLZAHfsGg8E1dTQESDkbvGSJA8xWHRuJOMMmky3TaNVJ+6yIcdi80gjIyJOoj1+PhCbPzwaCR9wdQiLH39K03BU2MgjC7pTmnlowJbfRj5ZtWuNEEgCIswXBGxAUtdCKQOtGW4bErBjtqf3yvXjacnDcSv/vYVcj0OPDimvyYOsX5mcUT/zejM9UysTd1j9b3Rcz8tf+trzB/VV8Nvs2baYDhU52DXmZ1f3x4R0gBgdF3XzRiCLXOHoboxAKfNgmVvHsCsq3qZPvf5mS6F2bZcJYBj5IJZNaVIQ8zGrvvFWS64HVLNQUVdAFlumyb+sWbaYGS6bKhsCIAQSeHsh7NS8RfLdlv+1tdYdF0/5KY64LIZP5upTiuWvXlAKaZk741+pchkQu0W7X0zy9YJhERM+8snShahOi2ZZYypf2dWlHZCDtqvlCkx9MJYZVUSNYk+9XnVlCJsmjMUYVFbka4ekwwZTKcU4YND5QqFS6IQy8rADsAj75uq2l4LYELCWpJE2CzmWSXR0rrYDGLdjGL8z08LNDNbs/RGNosPhUSU1/sRDEtcLWq/OWDsrtELkq+ZNhg5buNMmi1zh+FEtReVDQH8SpYgZL7hIxUNeOyNAxqjYpWX40btXj2lCCDQiGkcrWzES7NLQCmF024BFamyzGe5z4DEoKp3gbHVB5MbVPdR70praqWizjJSvxgipUrBDst5f3KixPJ514ufK24efdbHsjcPRBg6MzrzUzW+SGptWbPCCPosJ5fdolB4uB0WeAMiNt4+FBaBwGUXkOmSroGeIkRN86GuT3DbLVg9tQjltZGVz9PX7sYrdwwHIQTL3jyAhT/pD6vFeIWXn+nC9rtHKHGrzmlO5ZkwmxxtnlMCIj8jLHXaFxJx+/qPNM/Ry/NKIIpSvCfNYVOSHYzStiVRogAWbt2HV+4cjhy3w7Caf/Mn3+OBMZeiMRBCMCziqX9+o3lH9QaMScuye2yWqfZ9ZaPynOpXDn985xCW3zxAqS1ZtfNwVK0GNuCvnT5EkUAVKdVUTavV29h13TKnBFYr0RS/dk5zaiY6wbCI5RMK0TVDWrV7AyH8+LIu+MO/DuGeUedRz4BS+h6A9wgh6yil3yfszOcReR5HRFojo0zonG6cK80Iw5QZoq7CNxrXTygk4uvTdRHi7v07pSoGwWwQ7J3nwQcPXK0UjVU2BCKKxgSBIM/jUGb7jBnSaROw/fPj+FH/PI3LYNWUIuTJFZFG7RZFEUN/+46mLUwSc8HLe+W6BuMB02iWzFYf5jOycMS+ZiuVi7NTlIFKzS9kFQh+80apoXRprsehaN7qz/92aTnuuaaPwpnUGAjDGwhF5L6vnlKER2QfsHr1kROlgI9dX30qrNnzkO6ww2oVIvbPdktiNPosNFaFevOQiwyva2MgjD65Hjx2UyFEUUSdP2SY+vmrv32F+37cTwnOs2filTuHm7o/rQLBGZlvS72SVRPzzVWtqNdMG4yQhyqTDqMBV+2yCoZECAJBjtuuud4si+c2ncZIRV1AeUb0BoxNWtZOH4KzDQFDjYVnJw9SyAb1zylz06hrS5ZPKESW22ZaTc/6pOZZ2qyqAcjPPKcTrb6uJ2p8mLBKqtR/YdZQWATAIhDDeieBQKMvsXxCIeyW1qGjeI4QcjOltBoACCGZADZRSn+SsNYkCYJAkO2xKURVvqCkJ5DlsaOqMRAxG5FuvB0Ti/Kx60glnDbBcAAwevEB4xjFvBf2aCL/RoPg6II8WAWCQEjE0TP1mopkdZaSKNKI9FLmu1+4tQzHqrxYN6MYNgsxXJXo211houzFZjyz13+KV+4cHnUlpAZbfZwyoY2OxqbK+pLjtivFZoA0e/YGwzhcXo8FW/biwTH9TaVL2QBjkesjWNUo46FnyQILXt6LpyYOgC8kYuW73youtrxUB9wOyQdfVuXVVIG+emf8OROxPA9qCAKBx2lVqDnUv1k8tgCHK4zJEY+eaYDbcS7ZIFekEimdAVVK6ck6zQpNEAjyUp0orzO+ZyGRagjw2EpWXSWrnq3PXv8pXpw9tElXDXNZsWdCEARNyuzqqUWm9BRspeiwChpXEbvXvmBYUwW/dvoQ1PtDyPY4cLrGh9xUqcBOL7xkFo9a9vMrYBGIhqpEH7RntQHqeBAz5Ct2HNT0X20g3i4tR+nJOmyeI7nSjLjCnlDVV7Btm1uj6AxADjMEAEAprSKE5CWsJUlEZUMAN6/6CGunSzPc6sagJu1sy9wSTfCL5fOun1mMySUXxe2XM4tRqCP/+kFwdEEe5o/qq+H/YbMOvWvFyMU0d8MevHLncMOVSlMwGpD1M55gSDRdCenBZpqd0hyG1NexsqkC2iC70ybg4uwUhcrXzNffJ8+DtdOHIMNlxT2j+kaozDmsBC67Bct+fgXy0pyKH5fNKCX6if4Rs2oz49cUoj0PFXV+w34Ho1QML3vza0M6boFIK05RpEpMJsvtwPFAY0TasX6FxpDjdkQ8C6umFOFMfSCqOw+IZO8UcM5NZVZY1RgIa1xv2W675pkxu8ed05zKSvGXN1yG0QV5hqtEFpyedVUvLJLjNxOL8nHnNb0V7iR98ZzZOZ02Cx57Q9Ja+N0/JJI+9QqcxfzyM134y/TBsFkEvLvgR7BaBOwoPRnBqMvuGSsgAySpXQLjmJH+TSur8irFa4lAPMZAJIRcRCn9AQAIIT0gidtc8GAumSNnGpHusill5AALAPki0rcA4GxDAL5gGN5AuMnUUDXMYhRWi3Z2rh4ECSGa3H71DGjuhj2aF9fMxRQMiUphWTzQuwmM0hRZxa7RSsjsmFluBzJc9iYNiNlxjYLsa6YNxva7RyAYknzWRtf5kFzd/eLtQyNkHZmKl90q4MFXvjSsZh1f1B3T1+7W+G2lYHlk5be+L0ZFcWbPAwWUugR9cN3MfdY1w4UFo/vitc+PK1XpADTp0PqVpNmxjFx8Rs/lku37lapqo8Gc/a1n7zxZ41PcM+qAutrIBMNhjetNEAi6ZDiVyZmZ9naW246PH7oGgiAg02XDw9cXaOo52L3eNKcEAoAlf/tKeZ5HFXTCqRq/Mg6UVZ0jJ+yV60ZIpKbnrKj3KxXWPXJSNLrjJ6p9eHBMf4iUIhCimLlOy+RrtxKsmyFlE7lsFvzytf2aIk6LQPDdmUblfPrz56U5FMPBstESGUCOx+H0MIB/E0I2EEI2QNIzeChhLUki2Muwaudh5KY6Il5+FrBTgy3hnDZLzBlCDCxGwY6p99szsEGwW2YKqImoin4Zre6Pvr3xtlPfFgKCx94ohd0qaGY80YKmsRyX9TE31RHTSoXBaAU0e/2nCItAp3QXuqVLbVNfZ8YRU1YlVTobXVOBABkuaTXEgoJqsJkh4we65U8fYcWOQzhe5cNNKz/AiMffxU0rP8A3p+s0dADMeOn3yXXbDZ+Hx94ojejbmQa/0gZ935ZPKMT8lz7Hg698iZsH56NbphPldX5M+8snGi3o2es/1fin2cpPfaxoqxx2z7qkS9rRb5eWKy4Z9TFWTy1CQZdU/N+iq/Hi7UPx/K6jyiC1ekoR/vfvBxRVsQfH9AcALPv5Fdg6b5ikHfDX/bjnpS8gCNphKMMlUXsseHkvFm3dh6cmDoi4Dmcb/LDJ8RarVTCdTQdCUoX3jBE9lWNku+0R+zPOoIo6P8prfRF9Zc/V4rEFePj6S3F5tzSEwlLR6Q9nG1HZEEBOqh2NAUlIS+8WXPDyXlQ3hnDt79/H1D9/gjpfENOGScy1TDSpS7oTK3YcQtcMp1Ipr+7zf2/ei6Wvl+L+n/RTOKdI4mxBXNxE/yCEDAYwB8AXAF4D4I3+qwsDajeIkYLTtj3HDKmsn991FI9cXxD3QGi1CugvZ/wYVeEawWz21hgIR7y4TWUyNReBUNiQL7+poGmyYLYCYqskq1XApZ3TpHiCrPGsXtGYFeKxVY6ZK0vvQwakTC19Cmws7ju2j/55sBAYFmE1+sMQ3ZKbp19eKjbNKYE/KOKHjIiKoAAAIABJREFUs42atOP7tkipjDkeY5eGeiXZlCvODJUNAUW8idVL6HmY1MWBv7npCjx6gyR+ZBGg1A4Yrbo3zylR4mH651bfXqvsp9e7cTfPKVFW7E6TtFTWQzUtOaVQ7rV+/8qGADJcNqz94AjWzShWhJcY1feuI5V4etJAnK71RxSxspqeDbOM61MYQSIrclXL6D4+vlCZhAVCkjt5w8xiEEJw9EyD5t6z2oZTNT7QCOdR8xHzyoAQcjuAHQAWyP82AFiSsJYkEeqHq0+eJ2LGde+1fdElw4GNtw/F1nnDFEt977V90TW9eToBVquArhkuXJTtRtcMV1RDABjP3lZPKcKA7ukRFBfq/nzwwNV45c7h6JTmwMkar6wb3DzvHTNI6hnx0tdLI2ZuyQDTPD5e1aj0IZYVEJvFuuySRq2ajoIVVZnNiJkr69Iuacq1fPXOEeia7oq4F2bypsxHX1HnR2NAkqgc2D0jYh/98yAIgmHfjp5pUGb1bMZ7pt6PGet2a/pWVuWF225VgsnRrpH6OsWzQguEwlix45AyS2Y60U6bRTEErC3T/vKJRgUv2sorP1NKb908pwSpTitO1fpw2uDZpZBkToMixYodh3DLnz7C3A178PmxauR6HKCA8rxkpUSupB4fX4jfvikJErGZf3VjEGveP4JumU6snDwoYv9te46BAph1VS9U1PkU5tG7rr4E7y0ciRdmDUWO22FYxDpvZG+UVXnx3ZlGwz4HVdl/+gDxA9v2QRQpnp08CGfqpXTbq598D6drfYb3XqQUmW4bLK2xMgBwL4AhAD6ilF5NCOkP4FeJa0pyofZL56Y6lVmHmqiMcd10SXdi0EXGamFqmJGmNbd98cze1LQORn51M8rqaEjWiqMpmPWhT64n7gwm9b6sqKo5MQv9vaAw9iO77JYmuZ6M3Hf6QKn6d09PGqjsZ7daTPPbHTYBV+anK9lw6mpvCqoEkpsLu9Wi+MjVsZNcj91wVcPcIezedUpzICvFFpHW/dTEAaio9+NuVYEaW4mze6bPltNTjSy6rp9Spc2ei06p2iJEdg9mXdVLuWbdMly4bXgPbPv0GGZe1UvJMGRUMzNG9ESWWyJOvP35cxxY91zTR4lJmFG6s2D6ih2HIlJQl08ohMtuwcDuGaaZVSdrfHjsjQP4n59eqjwbZoH3qoYAwrJBSBTiEbfZTSkdIqubDaWU+gkhX1BKr0xYa2JEvER1ZjATSTGje1YjkYNwU+eJZnCi9YEVMMVjrOI1cIkwiPo+MF6h3nluOG0WiVgw0PTxm9uWWH5ndr+zPXZD4SSWb6+vL1FDz1LLhFHY8yeKFGca/JLriFJNkPipiQPQO8+DLLdDIUPU03q09Hk063OnNEcELxfrM+MGYsWPK3YcQm6qHY9cXwAQ4HB5A7LcNkV8R91vds0YS7D++KwgU69VzL7XEyyqGVUZ629Gig03Pv0BFo8tgN0iwOOwot4fimiLmnROL7wUTYiJMRW8eudw1HhDEIhEjrnm/SPYdaRSOW80sSxAymh76KeXwmEVcLYhGFEjtUwmx3x57jB0OV9EdSqUEUIyAPwVwD8JIVUATsTx+wsKokgRCIXx5M0DlIcAkJZwjYEQKuoQdTCJ5h+ONeMmljZGMziiSOENGgu4BELhZhmreDKGEmUQ1bEBIzqEWI+pXi1VNgRwssYbkwGJpQ9mK7eTNV7D698nz4PFYwuwYsdBhTFWDxYoNVr5GLVr1ZQiPDK2ACeqfcj2ODRFY0a0HmbPY6yKeGZ9BmCYivza58dN2UQnPfcxXpw9FCt2HMKvx12m0d1g+7AZsz8kGlKNdM+SXEvZJnESSinWzyzG95WNyEixRTCxrpk2WEnZZbN4kVLDmAbz70v3STuTN6KIUKeVPmMQU3h8vKSidlnXNATDUiX6YyrqdHUmFnCu6PPP/z6Ch68vwIaZxRAEgmNnGxWiQUBKRU0U4gkg3yT/uYQQ8i6AdAD/SFhLziOMXrQnbx4Ah03QLF3XzyyGx2nV+EKNGCoZ9IG7eNpjNDONZnAYR4tZYRchJOnGyqx9W+YOA9VJckaDOnhuVPATT7vjNVDxGHUjQ2kW+D9UXq/M8h69wfiZiOYarKjzR7SL0UL0zvVEXNdYn0czCnPmojEygkbXnbWbFQI+8dY3WDC6b1T9YgshEYyibJ+nJl6JjBSJ/dZlt+B/ftof923RCiZVNQRxy58+wtrpQ0xddrW+UIShYaSHs9d/is1zSjC6IA/V3qBSvWuWuMGK2LI9dqydPkShkWb1DS/NLoFIKY6dldJBHxzTH9XeIOp8IY3kZ1mVxIx79zV9NK4tJkDktFmw/K2vNXEByb1IcNvwnho+o2cmDUKfPI/igrS1UmqpAkrpe5TS7ZTSQNN7X3g40xD5oi14eS+qGoLKNibQ/vOVuwxTCROV3mmWjshWLmYvOBvE1AE+1oY10wbDopPbU/82UTBr34lqr2n6pRHUwfNYKCyiwWxw11MBNNWHWM9nFPhnaYjsc7Rnwiywa9YusyIjs+eREKK5/mYU5uOLuivXySiYb9bu/AxJISw31Y4uGS7DNrP0aJfdYhiIz/U44LJbMGPdbkxY9SG+PlmnGAJ2jIVb9yEn1Y6d949EYfc0w1TZkEgN+zZvZG/lsz8k4uHrC3CySlLpy3LbItI410wdjEvy3Fh0XT8sfb0U1/7+fSx+bT8WXdcPA7tnID/ThduG9wRAcaLaiwdf+RK3rvlYCXA7bZGEduOLuitcSawtd734GU7U+LBo6z7cNrynpg3LJxQi3WWPMK53vfgZ5o3sjdEFeXhq4oCEspYmP03kAoMoUjT6jV809dLQKOKvHlTizd02Q7TBK5rBYYOFOuVv85wSbJ5TIs/ujLNVWlKLoIdZ+9g1amogZlDPkFmmSXPbHe/g3lKjrs/s0ufbNzcAb9auA6fqDI2smVFasn2/Zt9oxIBlVV6Iomg6OYnW/yU3Xo4fKo2zaCigsP2mOCL7NX9UH012jhk7qEUguCgrBZkuBzqlObB5TgneXyRl0/XrlBq1apu15VB5PSY/9zGG9MxBfoYLXdJd6JXjxqY5JXh/0UjpWJ1T4bBZDCkhfj9xgJJtyKjeWQ3JwO4ZWDt9CHJTHVg7fYgmq8ysqpnpXT+/6yjWTh+i1B0w2Vij3wDA4rGXwW4V4Aslzk3U4YyBOndaDbY0ZGhqhioIBJfkuLF5TgneWzgSm+eU4JIcd9zBumiDVzSDox4sWCrogpf3arR9E2GsoqGpWbG6L01BXegUS7vNZq/xDu4tuU6sDSdrpPvXJd2F/MwUPHZToZKm2pwArihSUFC8MGuoMqior62RkVWz2bL06Cfe+gZvl5Zr9jW7PixrJUwR18qKnZtSarhKfXbyIPTJcyPbY1euE6MRZ/voVwusLfo2umySV/ub03W48WnJWE1a8xEq62Pr2+PjC7Gj9DQWjy2ANxhGIEyR43GgU7oLXdOl4wdDIk7V+uAzIewrr/MrhV/fnWnAiWoffMEwXp5XgqU/uxyLX9uPHy3fGbGSyHLbo7ZtxoieWLR1n7K6qKj3w2oxntAdKq/HrWs+giAIcNkSN7mLOZvoQkJLsomOVzXi7hc/x6M3FqBKzmhoDITRO88NAoLTtRKhl562AtBmGsXCTBoLmspoMosnxOIbT2Tqqxn0wcgl2/dHSBvGG6doqt3R+g4g7qB2c65TsrLJzALHdb6gpvAIgEbXmuF4VSNGPP4uAGiI2/IzpVmw0fVRxww8Dgv+43c7I9r1wQNXo0u6y/Q6sedYT7ud5bbBKggRWU6d0hxKhhgF1WRksdRRPS9Uv06phrKv7BljcbSn/vmNQmuem+qA3Uqwr6wWO0pPY9zAbhHJCZfkuHGwol5DVqnXembn2TCrGE45w0fdJ9P9ZxbjYHm94blXTh6EzBQbjlf74NTFK1lAfnLJxREKfOq05W13DEen86WB3FIQQq4D8AdIQjjPUUqX6b6fDOAB+WM9gDsopXujHbM5xoC98N5gCKdr/CAE+K/NXygXWS9AvW7GEARDFLM3GL/sJ6q9hjrB8WqStmRQOR+DfTw4X+m2zTWgiYS6DUqg0W1H1wwXOqc5m30+s74Z6esaGVn1oGyWlQUgIpuICAT1vpBGWU59ru13j8DpWr/pvRVFiiNn6nHsrFeZYGW6bfAFxaiTKsD4uVk/sxgum6Q6pq7gVxs7NZhhDIVEfFNepxnYGWMoE+fRt2XTnBKNshwgpXbqpVBXTylC5wwHAkGKm3Xvvl4DmoGlyQLA3P/oganDeyIsUgiEwBcM4Ux9AGFR0mZOd9kQDFMcPF2n8A9NLMpXYh6Hyus1glUA8P6iq3FRVux8ZIlKLY0bhBALgGcA/BhAGYDdhJDtlNJS1W5HAfxIZkEdA+BPAIYmsh36h02fp1xW5cUdMj3w26XlKKuSxEK23z3CtGApFmbSWNBcqgD220RlBiUCLelLPGgqLnA+rgtrQ0tSYaMdV42yKkn+lGW9RHNlqenDo2VlGRkRpvqlT5s0C87qs66CIarJ5Hlq4gB0zzQOKkejy7BZBdT7QsqAq76mTZHuVXmDEVTb817YoxSXGbcl8l1muheLxxbg0s6pcNmtyHRJYj0N/sh0bjPqE+Z6Hl2Qh7FX5muyiVg6akW9XzJY/zqEO0b21hisLXvKUO0N4Jc3XGZoyBJZgZzsmEExgG8ppUfkzKNNAMapd6CU7qKUVskfPwKQn+hG6IO0ZgEqNR1vWZUX3kDYtITfZuLPszZDbKIlZG4XGs5HX5JB1NfcNpilwjYVNG/quGrkZ0ryp2rKDDNjwwbW3nnm9BlGMEpIePXO4dg8pwRZKTb4gtENcGVDQFlFs+/u27JXCbLq+2OzCpqYDwDluSEgGpeL+prqYzyjC/Lw4u1DEQiFFTpwo3ZaBYKuGcbJCUxPWL/9RI0PS18vhcsuaURUeYNKO/T7b9tzLIKM8MmbB8BpE7B13jA8MvayCAZdFpBeOu5ypLms2HWkErW+YARNxm3De6Ky3m9IXmdLoLhNso1BNwDHVJ/L5G1mmAXgTaMvCCFzCCGfEkI+raioiKsR+gfELEDFuNjZZ31anhrRmEljSc3jaD7OR3A81jaYZYk0N4XXrG85bkfMRlYQCFw2a1wGU5+QsGrnYUUcZuhv38HhcuOkCzaoNwaMix8ppYb9qfeFTDOWoq381KuIjx+6Bvde2xeTnvtYOY7ZwG63Wkzf2a2f/hAR+H5m0iBs23NM81yxdu0oPR1xnBkjemL9ru+wdNzlePf+kXhCrhJeuHUf/CERlfXGqxKRAj1yUlBZ78ezU4oQDFM8+tpXijFeP7MYz+86iiXbS5Fit2DpuMuxeY6kv5LtsSORbv6kxgwIITcD+Aml9Hb581QAxZTSewz2vRrASgBXUUorox033piBEd2BPkC1cvIgPP3OISVm8MykQXjm3UOGhTgMTOdYzUwqCCTpfvMLLVbQGrgQroEoUpyq9RnGjlpS3JeIvhn54VdPLUK/POMEh6ZcqWZBXYdVwLS/fKIRp9dfBz0tikWAIZ0Fu2ax0sQY7Te6IA/3XttXEzNg/a7yBvHwq1JNRV6qAx6HFSKlcNosePGj7zCoR7YSdHZaBRCBKJrn7HwPvyrVBDy/65z2dpbbjlU7D2PLnjKlrWp1uVU7D2Oezv3D9mOxoNEFeXhkbAEohULjwXiY5o/qg4uyU2C3EByv9oFA0gbPS7Wjc4YT2e42EEAmhAwDsIRJYxJCHgIASulvdfsVAngVwBhK6cGIA+kQrzEwC1B5nFb4AmEcOFWHHaWnMaqgk1L+3jXdiRue/iDuF7slfEfN7cvqKUXokuFUBM45zh9aGjRPplELhUScqJHSISsbAti251jUyY26LWFK8Z+6rKKB3TMUEj31oM7E7j0Oq0ZB0Ow6NBUENjNkEpX6OdoMs+N8+NA1CIREhYCO9TsrxYahv33HMM6zemoRsmQaEJfdYvguiSJFWVUjJqlEdIBIXiHWl1pfSKNkyJTV9DEDABHtUccTlk8oRIrdYsjn1FrcRM3BbgB9CCE9ARwH8AsAk3SNuwjAKwCmxmIImoOmyv6ZxVZb9sVjCwDEv+RPJE2FEQwlL1/Yg6XjLkfndGfCM3c4oqMlQfNkZ19VeYMRA5de+1jfF7bdSBe7ot4Pu9Wi7HO8qlHJWlq4dR9yPQ4sHXc5euS44XZYNLNqNZoKAuuvqZpZOJZgcoM/rIjZq/u9Ze4w0zjP3A17pOuSbj5hEwQCi0CajDcyF3OfXA+2zB2GE9WSlOazOw9j7fQhqJElW/97y158fqzaUOd54dZ92DCzGNXeAPJSnQiERZxtCCoEdSzFNJhAbqKkxgwopSEAdwN4C8ABAFsopV8RQuYRQubJu/0SQDaAlYSQLwghLacjNYA6sMmWrcerGhEMi9g0R1vcs3LyIOwoPQ0g/sBkS4KbscQazIxNit3SosDl+UJ7jKc0N2geL3VGvGjJxCSWuIzdasH8UX2UgYxpBkz988cgIKbXIZZjn9OpsOBwRQNmXdULq6cWIdfjMA0msxm1t4n4hT7OM7B7BhaPLZAJKqM/k2bvt1r+88mbB+B4lRdl1VLgOiPFhu8qG7HrSCXONgTw2BsHEBIpKur9mFiUj36dUg3bW+0NQiAEB0/Xo7xWCrI/emMBcj0OPLBtH+aP6tOshBUzJHtlAErp3wH8Xbdtlerv2wHcnux2sCWwKIo40xDQ+BQfH1+Ilz75Hr8edxnq/SE8/c4hjC/qjl1HKuMOTDZXEyDWWaLZbKjaG0zoCiQZOF91CG0FyV5FxqN9rEcsK55stz2q6E9Ljg1Ibq46XwipTqvi7rn/J/3wxFvfRAST2fnufvFzzBvZ27Tf/Tq5cKr2HLljvKnB0d7vrfOGwRcMRxBerp5ahG6ZTqyaUgRvIIxF1/XD8re+xnO3FSEQogojgr69eakO/HC2UZOuu3xCIRZd1w+3rvkYPXLcyE1g0kSHoKNQk8F9UVYTkYfMiLru2PgZan0hvF1ajks7pzaLTkDPVRPrMWKdJUajgDjf6ZXxItkz4baGZKfItjTrqqkVjyAQQ66hWPrQ1LFFkeKb8jpMfu5jTFj1IZa+XqoEbueP6qNxKbHjMDEeI71m1m9BIOic5lSuSzypwWxCmea0YsvcYfj4oWuU9zsYFjFh1YdoCIQVQ8CON3fDHqTYrVix4yCyPXYs3LoPb5eWw2ax4M6Nn5nSeAgCMeRH6pzmlGoMBKDaF4rpXsaCpK8MLgSoByEzziG2/RzDorXZAd/mFD3FOktkxuaVO4ej0R/G0TMNeOKtb0z1ZC8kJHsm3NaQbGW5ZBcBiiKFVSARim2J6EOlavUOaOmwe+a4m1S7e+ItSfO4Z44bKbr4hfq6mKXExkL9rV5B2KxS3ZHZ+CKKVNEoYN8TnFOIU6vJdct0YcW/DmHOj3obHosIBM9MGojKej/yUhO3ou4QxkA9CJnJyLHtRgL05wPxLOkFgSAv1QnRTeF2WPH0pIFtIsW0JW6L1kCy01fPR8V2sqqx1YMjCxwbDbzNhdnEIdstMZ9GK7iL5Xqy61JRZ6xnoH8mm9IWqfeFsHxCoalEKSOdU48/rCaCxVuYStrScZdj3MBuaAyEDI91qsYHj8MKpwVw2RP37nQIN5F6OW60hGRC2HoB+vMZ7GzOkp6xkzJKa8ZFn2w097pcCMVisSKazkQi0Varz9WDIwscT2kicBwPzFxoeakO5LijZ/yYXU+j5zbWZ7IpbZFpf/kEr352HBdnp2DDrGJNQsqaaYOR53FgzbTB2LbnmDL+rHn/SES18ePjC7FixyE8v+soUuyWiKrjZycPgttuQUWdH7XeMEIJfB47BGupfonHhO8tAjGV/WuNYGdz9Idbo40Xal59IpHsepG2jqZqBWJBtGch3qK5WM4Vjem2qWcy2vMQCElxAhaIzvU4MH9UH/TISYHTakGuTLLHNK0DIRGUSpKb1Y0BZLkdOFHtVeoHWLrp0tdLNSywFEDXDCdOVvvkFYgTaU4bOqUnps6gQxgDIP5BqC0MBq3RxljO2VYG/GhIxGDXntHSZ+98U7Ans72VDQHsP16Dxa/tj8oWy+qaGKvsilsH4tY1HxlWb+tZUI2ynpZPKETvXA/yEkRh3SHcRED8y/G2EOxsjTY2dc7z5V5JNi4EMrwLGS11+cWSWZZIF5rRc5vrcSAQCsfk7oyWJahOsTXLTjpZ45XPISqutb9+VoZnJxdh255jePLmAZprmeNxaJ4/o+Mu3LovoUVnHSKA3By0hWBna7SxqXPGIzB/ISPZmT5tHS0Nfp/viYz+uWVcS7eoKKWbcneaBePVKbZm2URlVZLO+uqpRRhdkIe3S8vx5L8OAQAeveEyUFCsm1GMOl8QOR4HqhoDWD6hUEktNSNEDCdwjtVhVgbxoi0EO1ujjU2dsy2sqGJBc+tFOhJaMnNPdqW+Hvrndv6oPlE1zuMBO/8Ls4YiWzejB7RFoXM37MEj1xcgP1PSTB7cMwu3/OkjXPX4Tkxf+wkaA2H89bMypDqt+N0/vsGGmcXYPKcE6XLKu/64TlsbqkBuqzhfQi0tQWu0salztoUVVay40MSD2hOMVl6rpxTBIkiDq9kz3NwEhgi+I0oTMmkxSk55dkqRol3AMoSeeOucwL1FIEo7blEprKlrKSrrA6io9+Ngeb0SSDYSHYqWWRUvuDGIgrYwGLRGG6Odk7tX4kN7CLY3B0bFk4/8db9SPGk2uFd7AzhV48OTNw9Qsm9idUM2RcTXnEmL3i3K9L/XzSgGQHHsrFfRLFafIzfVgeNVjaYFsH96/zBWTy3CH/51UDEC0QrpEgFuDDgSiraworpQ0NG5mgSBgIBgyp+1zKpmg7soUpys9mm4etisO94ZfaImLUZu0bdLy/HAmEvx+Jtf47bhPVFRL5HM6c/BVOD0BqkxEMZ9P+6HS3LceOT6AtT5Q1g7fQgaA2GkOq2wCEi4IQC4MeBIAtrCiupCQHsJtrcE8cSYKhsCCu0F2++BbfuwdNzlcc/oEzVpMXOL1nmDGF/UHRkpNmyaUyKdU65pYoyrFoII18+zkwchL9WB3FQnKhsChtoJS8ddDqet+XQ5ZuDGgIOjldBegu0tQTwxJrPrZcZV1BQSMWnJdNmwakoR5qliBCsnD0JGig1d0p0QBAGZLhsOVdRHrEI6p9thtwjYMLMYYUpxqsaHP75zCL+56QoIAolKV5+MZ4RnE3FwtBJ4LUN8GXFm18uMq+h8oMobxIodB7F4bAE2zynB4rEFePqdQzhc3gBBEJCb6kCVN2i4Aqz1hnHfli9w9ZPvYfra3bAIBHddfQmsumQMNZgbSYiiz95c8JUBB0crgQfb43PXmF2vRGbUxItAKIy3S8uVwDHDrKt6KbN3sxl+RZ0/oojsj7deCW8gjOOBRtgsAtbNGILpa3drqo5T7BaUVUn0FYmML3FjwMHRSuDBdgmxumsutOslijRqEJit8MxcYfqahlyPA1ZB0BTCrZ5ShJdmD0UwTGGzCCCgOFblhcdhTXh8ibuJODhaEW2VtbS1wK5XF5mc7RzNQ2JcJrEWtLFMsCXb90dQSSyfUIiLs1OUFZ6RK2z1VImGQo35o/rgjo2faVYLc1/Yg+PVPtT7Q7h1zUe46nc7sXDrPoj0HJ1GosBXBhwcHG0KyUrJjee46kywiroAlv38CnRJd8FhE5BityDDdW7FYrSiyXTZcN+P+6H0ZJ1SrHZJnkdTP/H5sWqUVXnRJd2Jijo/Fo8tULbf9eJnzcqiioYOw1rKwcHRPpAstt54jptICu+QKKKizo875VWBun6iot6PpeMux4x1uzXbPz9WjZ33j8RFWSlxGUDOWsrBwdFukKyU3HiOm4hMMObyEkWqGAJ2zge27cP8UX2wfIIkdqPePm9k76RkUXFjwMHB0aaQrJTceI6bSJJIM56kXrlu/O4f56gs2HZ27kRnUXFjwMHB0aaQLLbeeI6rZ7V95c7h6JTmaFZA22nTGqGB3TOwdvoQUCoFlQd2z1C+y890oXO6E31yPQlPNuAxAw4OjjaHZBH8Nee4iZCCZb/P9Tiw6Lp+Cr02y0763T+k+MHj4wvx/K6jeOymwmbFR7jsJQcHB0eSkIiAttoIqWmt2bE2zCzGwfJ6JZuoufKrPIDMwcHBkSQkIqCtLrwzOpZ6yp4syhJeZ8DBwcHRAiRS0MnsWIdkkZvlEwrRKc2ZFMoSvjLg4ODgaAESGdA2Otbj4wuxaudhhb/I47QmpVKdrww4ODg4WoBEciapj+UNhHDgVJ1GKa2syotgSEx0FwBwY8DBwcHRYiRS0Ikdq6IOWPp66XnTE+duIg4ODo4LEMmqpzBD0lcGhJDrAPwBgAXAc5TSZbrvifz9TwE0AphOKf0s2e26kNBRRdE5ONoLEvEOiyJFtTcAbyCMMKVw2iy4JMeNLXOHIRQWYREIHFZBkc1sUxrIhBALgGcA/BhAGYDdhJDtlNJS1W5jAPSR/w0F8Kz8f4dARxdF5+Bo60jEOyyKFN9VNuB0rU8pOBtdkIf5o/pqJDVZ0dl9P+6X8DEi2W6iYgDfUkqPUEoDADYBGKfbZxyA9VTCRwAyCCFdktyuCwZmouh64QsODo4LE4l4hysbAvi+slExBAAwvqi7YgjYcR/Ytg/ji7onZYxItjHoBkCt4FAmb4t3HxBC5hBCPiWEfFpRUZHwhrYWuCg6B0fbRiLe4UAorMhZMmS4bIbHZdsTPUYk2xgYrWH0/Bex7ANK6Z8opYMppYNzc3MT0rgLAVwUnYOjbSMR77DdakFjIKw5TrU3aHhctj3RY0SyjUEZgO6qz/kATjRjn3aL850xwMHBkVgk4h3OdttxcXYKlk8oVI6zbc8xrJpSFFGAtm3PsaSMEUklqiOEWAEcBDAKwHFAZHSOAAAIi0lEQVQAuwFMopR+pdrnegB3Q8omGgpgBaW0ONpx2xtRHc8m4uBo20h8NhHgtAnIctlR5Q0iEAqDEAILAQRBaPYYEY2oLqnZRJTSECHkbgBvQUot/Qul9CtCyDz5+1UA/g7JEHwLKbV0RjLbdCEikQUrHBwc5x+JeIcFgSDL7QDc2u3na2xIep0BpfTvkAZ89bZVqr8pgLuS3Q4ODg4ODnPwCmQODg4ODm4MODg4ODi4MeDg4ODgADcGHBwcHBxooxrIhJAKAN838+c5AM4ksDltAbzPHQO8zx0DLenzxZRSw6rdNmkMWgJCyKdmebbtFbzPHQO8zx0DyeozdxNxcHBwcHBjwMHBwcHRMY3Bn1q7Aa0A3ueOAd7njoGk9LnDxQw4ODg4OCLREVcGHBwcHBw6cGPAwcHBwdGxjAEh5DpCyDeEkG8JIQ+2dnuSAUJId0LIu4SQA4SQrwgh98rbswgh/ySEHJL/z2zttiYShBALIeRzQsjr8uf23t8MQshWQsjX8r0e1gH6fJ/8TO8nhLxECHG2tz4TQv5CCCknhOxXbTPtIyHkIXk8+4YQ8pOWnLvDGANCiAXAMwDGACgAcCshpKB1W5UUhAAsoJReCqAEwF1yPx8EsINS2gfADvlze8K9AA6oPrf3/v4BwD8opf0BDIDU93bbZ0JINwDzAQymlF4OiRL/F2h/fV4H4DrdNsM+yu/1LwBcJv9mpTzONQsdxhgAKAbwLaX0CKU0AGATgHGt3KaEg1J6klL6mfx3HaRBohukvj4v7/Y8gJ+1TgsTD0JIPoDrATyn2tye+5sG4D8B/BkAKKUBSmk12nGfZVgBuGTRrBRIiojtqs+U0vcBnNVtNuvjOACbKKV+SulRSJowUYXBoqEjGYNuAI6pPpfJ29otCCE9AAwE8DGATpTSk4BkMADktV7LEo7/B2ARAFG1rT33txeACgBrZdfYc4QQN9pxnymlxwE8AeAHACcB1FBK30Y77rMKZn1M6JjWkYyBkUZcu82rJYR4AGwD8F+U0trWbk+yQAgZC6CcUrqntdtyHmEFMAjAs5TSgQAa0PbdI1Eh+8nHAegJoCsANyFkSuu2qtWR0DGtIxmDMgDdVZ/zIS0z2x0IITZIhmAjpfQVefNpQkgX+fsuAMpbq30JxggANxJCvoPk+ruGEPIC2m9/AelZLqOUfix/3grJOLTnPl8L4CiltIJSGgTwCoDhaN99ZjDrY0LHtI5kDHYD6EMI6UkIsUMKvGxv5TYlHIQQAsmXfIBS+nvVV9sB3Cb/fRuA185325IBSulDlNJ8SmkPSPf0HUrpFLTT/gIApfQUgGOEkH7yplEAStGO+wzJPVRCCEmRn/FRkOJh7bnPDGZ93A7gF4QQByGkJ4A+AD5p9lkopR3mH4CfAjgI4DCAh1u7PUnq41WQlor7AHwh//spgGxImQiH5P+zWrutSej7SACvy3+36/4CuBLAp/J9/iuAzA7Q518B+BrAfgAbADjaW58BvAQpJhKENPOfFa2PAB6Wx7NvAIxpybk5HQUHBwcHR4dyE3FwcHBwmIAbAw4ODg4Obgw4ODg4OLgx4ODg4OAANwYcHBwcHODGgIODg4MD3BhwtEEQQm5MJAU5IWSX/H8PQsikRB030SCELCGE3N/EPj9Ts/ESQn5NCLk2+a3jaOvgxoCjzYFSup1Suqylx2F0v5TS4fKmHgAuWGMQI34GiaIdAEAp/SWl9F+t2B6ONgJuDDguKMiz869lJs79hJCNhJBrCSEfyOIexYSQ6YSQp+X91xFCVhBCdhFCjhBCJsjbCSFkuXyMLwkht8jbR8riPy8C+FLeVi+ffhmA/yCEfCELqfwfIeRKVds+IIQUmrR7CSFkAyHkHbmds2Nox/uEkFcJIaWEkFWEEEHXHhBCJhBC1hmcbzYhZDchZC8hZJtM0zAcwI0Alst96C1fH3ZNRsksp18SSUTFIW//jhDyK0LIZ/J3/Zt/BznaKrgx4LgQcQkk8ZZCAP0hzdavAnA/gP8x2L+L/P1YSAM6APwcEmXDAEgkZ8sZ2RckzveHKaV6caMHAfwfpfRKSulTkPQRpgMAIaQvAAeldF+UdhdC0lUYBuCXhJCuMbRjAYArAPSW940Vr1BKh1BKmbDNLErpLkh8NQvlPhxmOxNCnJCEU26hlF4Bifn0DtXxzlBKBwF4FtJ15uhg4MaA40LEUUrpl5RSEcBXkFSeKKSZfA+D/f9KKRUppaUAOsnbrgLwEqU0TCk9DeA9AEPk7z6hkhhIU3gZwFiZBXYmpME0Gl6jlHoppWcAvAtpsG+qHUcopWFInDRXxdAmhsvllcuXACZDUruKhn6QrutB+fPzkARyGBi77R4YX2OOdg5razeAg8MAftXfouqzCONnVr0/0f1vhIZYGkEpbSSE/BMSj/5EAIOb+onB52jtMNpfv91p8tt1AH5GKd1LCJkOiaQvGqK1Azh3DcPg40KHBF8ZcLRXvA/gFkKIhRCSC2kW3BS9bx2AVN225wCsALCbUqqXI9RjHJFE2rMhDc67m2hHsUypLgC4BcC/5e2nCSGXyttvMjlXKoCT8qplchN9ACS2zx6EkEvkz1MhrVI4OABwY8DRfvEqJHrnvQDeAbCISjoA0bAPQEgOyt4HAFRSUKsFsDaGc34C4A0AHwFYSik90UQ7PoQU49gP4Ki8LyDFLl6X9z9pcq7FkORM/wlpoGfYBGChHCjuzTZSSn0AZgB4WXYtiQBWxdAnjg4CTmHNwREFchB4J4D+cgzDbL8lAOoppU/EeNyRAO6nlI5NQDM5OFoMvjLg4DABIWQapNn3w9EMAQdHewBfGXBwxAFCyAwA9+o2f0Apvas12sPBkShwY8DBwcHBwd1EHBwcHBzcGHBwcHBwgBsDDg4ODg5wY8DBwcHBAeD/AyoO+uA5MsK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YMAAAEHCAYAAABMRSrcAAAABHNCSVQICAgIfAhkiAAAAAlwSFlzAAALEgAACxIB0t1+/AAAADh0RVh0U29mdHdhcmUAbWF0cGxvdGxpYiB2ZXJzaW9uMy4yLjEsIGh0dHA6Ly9tYXRwbG90bGliLm9yZy+j8jraAAAgAElEQVR4nOx9eXgUVbr+W1W9pjtJhyxsiSwxLBETkoYQYEbBzAVRNFdZVBKWsEZU5s4o4IyDzkx0FCNXRQWio2FHEPTqoI46CI4DIhhQ1CAiBEzYErL3Wt1V9fuj+hRVXVWBSBD80d/zzOPQ6a46deqcb32/91CCICAiEYlIRCJydQt9uQcQkYhEJCIRufwSMQYRiUhEIhKRiDGISEQiEpGIRIxBRCISkYhEBBFjEJGIRCQiEQFguNwD+CmSkJAg9OzZ83IPIyIRiUhEflFSUVFxVhCERK2//SKNQc+ePfHFF19c7mFEJCIRicgvSiiKOq73t0iaKCIRiUhEIhIxBhGJSEQiEpGIMYhIRCISkYggYgwiEpGIRCQiiBiDiEQkIhGJCC4xmoiiqNcAjAVQKwjCAI2/UwCeB3ALAA+AaYIg7LuUYwIAnhdQ72bBBjmYDAzibSbQNHXZrtORciWOicjPNbb23OdKnq+IXD1yJazDSw0tXQngRQCrdf4+BkBa6H9DACwP/feSCc8LOHSmFbNWf4GaRi+S46x4Zcog9O0c3a7J76jrdKRciWP6ucfWnvtcyfMVkatHrpR1eEnTRIIg/BtAQxtfyQewWhBlNwAHRVFdL+WY6t2sNOkAUNPoxazVX6DezV6W63SkXIljIvJzja0997mS5ysiV49cKevwctcMugOolv27JvSZSiiKmk1R1BcURX1RV1f3k2/IBjlp0qWbNnrBBrnLcp2OlCtxTER+rrG15z5X8nxF5OqRK2UdXm5joBUDaZ62IwjCy4IgDBIEYVBiomY39QWJycAgOc6q+Cw5zgqTgbks1+lIuRLHROTnGlt77nMlz1dErh65Utbh5TYGNQBSZP9OBnDyUt4w3mbCK1MGSZNP8nPxNtNluU5HypU4JiI/19jac58reb4icvXIlbIOqUt97CVFUT0BbNVBE90K4H6IaKIhAJYKgpBzvmsOGjRIuBhuogia6PJIBE0UkatZ2lprP9c6pCiqQhCEQVp/u9TQ0g0ARgBIoCiqBsBjAIwAIAjCCgDvQTQEP0CElhZdyvEQoWkKidHmK+Y6HSlX4piI/Fxja899ruT5isj/P3I+xNCVsA4veWRwKeRiI4OIRCQiEfk5pa7VjzuW7VQUipPjrHhr7vCf1QhctsggIr88iaRNIhKRjpcrBTHUlkSMQUQkuVzNLxEDFJH/34UghsIjgysJuXa50UQRuYLkcjS/EAN0x7KdGL54O+5YthOHzrSC53956cuIRERPrhTEUFsSiQwiIsnlCGX1DNDPnUuNyIVJJIr7aULTFPp2jsZbc4dfsXMXMQa/cOnIzXk5QtlLbYAiyqvj5Erh0PmlypWAGGpLImmiX7B0dIrlcoSyet2XRgONulY/TjR6UNfq/0nPFElBaQvPCz9pbq8UDp32yk993ssll2u8EWjpL1guBVzt5/ak9bxNs4HGlNf2XJQHeqXA+a4kuRjv/kSjB8MXb1d9vnPhSHSPi7pUQ74o+aVFM5d6vG1BSyORwS9Y5CmWrBQHyiY7sWRCJtgg95O9CRLKdo+LQmK0+ZJvGHkudefCkXhr7nB0jjFLhgD46R7oLwHO93PLxXj3VwqHTntE73lPt/gUe+RKiR4uZ/QVqRn8goR47TzPgxMAThBQPm0w3v/6FPKzumPhlgO/CO8nXMJzqScaPR2ixH8JcL6OkPZEcxdjIEkaMdxrvZIQMeGi97wnm7xo9gbQt3M0AFwx0cPldGAixuAXIiR8fPajQ5g6rJdC8S8ryMaLHx9Got2MRWPT4bAacbrZh84xZnSytS8dciXw+nSUEv+pyutSPdeluG570woXM7c/BRFzuXnA9J633s3ifzZ+ibfmDgeAy4ZoC38uq+nyOTCRmsEVJjwv4KzbD1+AA0NRsJoYOKwm1LtZ3LFsJxaNTUfJ1krVYnnqzutBUZTCSKwsGowYqxGBIC9tIABtkmWFK5ayQie6OixwWJWb71LmNjvyNLpj9W4cr/cgysRAANCjkxW8AF2Fcqme61Jdt711kWCQx8lmL2pb/ah3s9hSUY3f/VffDvWC5QqO4wU8/m4lPqysvSynCmr9dvG4DDzzwSHsr27CzoUjAUBRC8lKcaB4RCr6dYlGlMlwSQkVL1W9TE8idBQXKeHWO85qRKM3cF4v5UK9GXn656ybxZw1FdJCKB2fgc4xFthMDGoavXBYjZphZNdYK6aWn8uzJ9rNqGv1Y1r5Xulaq6fnwB/kdTfVWbdf5SHNWVuBkvwB6BJrUSzI9vYHtMez6yhMdr2blTZVVooDD43uiwllu9vcZPVuFs9+dEiKsJq8ATz70SE8cUfGRXmJl6qfoj1pBZ4XcLjOpTT2k51IS7R3qCHQUr51rSz2Vzf9pGe+mLkja2nTnKE42eRFvZuVDIHc4ybeOFknP0fKVe+5Ns3OxaY5QyEIws8Kh74qC8jtKRaFwxMfeesAvrsAuOKFwhqJ9/rNiWZ4WE4yBIC4OOZvPoDj9R5wgrhgm7wBzSKe2UArlELxiFTM33xAca3j9Z42i1O+gLZiiTIxqiJWe5VQeyGeHVHIlo+xeESqtMG1nv3cWHlMHdYLJVsrcdfLu1GytRJTh/UCz/Ptvr/eWIh0RC64PUVdTWO/pgKN3sBFjUEuWgpu4ZYDKB6RKv1b/swXshcvdu5omkKXGAtsZgNKtlZKhoCkDOWQ6gtdJx0hes9V3ejFxLLP0OILqiL3S1nkvuqMwfkUE5nwM81ikelUs1exuMc5U1C8tkK1WJq8rOJFNXkvDBXQ6PXjTIsPi97+Bk3egK4y5ngBr0wZhC0V1Vg8LkPRC1BW6ITJQGNUepL0O60IIioUXYRfn2wqhqI0FQsZl3zzGQ30eZUQmctTzV7J2944OxeLxqbj2Y8OdfgGC98sJP8KaM+HlkLhBKiUwcItB8Bd5L77qUic8ymAC+0N4XkBHv+lL07qKTiH1SiNjzzzhToJHYFi0kKtyemjyd/6dYnu8DnSe4d6z0X2m1xf/Bw9M1ddmkg3NJszFAwFnHWzeP5f30tF2iUTMhWLQ0upJNrNONXkw5y159I7ZYVOJNrNiu8m2s1ggxxONHqkdJPXz2P+5gNItJsRazVqFo88LIcfal3oER+Fx++4HgIv4I05Q+EP8qg668af/u8b1Ln8WFHoBADUtbKIt5uxuXgo6t0sVuw4gv3VTaApCuXTBiPKxKDJG8C2yjMYc31XcIK4WC0mGqXjM6SIQp5fDd/ELl9Q9V25EpKnC5YXZKuK3ovHZVy0t03uo5die2XKIKyenoMpr+2RIqrzFeZ4QdBUBhdbW4uzGrGi0Ck5EslxVqwodCIupCT1nu18ufILTanVu1lUnXVf8uKkXsGWzL98jVxo+qejUExtdQCTv9W1okPnqK13qPVcZL8BSiP0c9C2XHUFZNI4Q4pEJC9MFkDJ1kpFkbZsslP6/1kpDjw9PgNFK/dK/y4ekYrURDuqGzxYuu0w9lc3ARAXUEn+ABSt3AtALEotuLmvQnmuLBoMi5FBXasf8XYzvGwQRobGU+8flApuywqyQQF49O1vUefySy+/we3HkVo3EuwmcIKA080+rP7sGB7/7+tR1+pXGKbF4zLw70NncNvAZIUyIigkcq/V08VD5mpb/UiMNuPHevGZ6lx+hRIiRctEu1maQw/L4bpuMWA5HjQFCAJw1sXidIsP1ybZMVXWN0DmZ9OcoejmsIa/ojZFXnswGmi4fEFMeW0PSsdnwBfgJUO3YscR1Ln8eHPuMFCgdI1FeC74ZJMYonfEWOVS1+rHI28dwDhnirTmtlRUK2oR4XUVhgZuf/HCi8Nt1WVONHpw//r9qnx4WaET/bvGdEjRX88olxU60cluAkNTSLCZFWO60Ca2i0Ultad+p6e8AX3whZ6cr8BPxuUNcDhS61LpkLfmDke8zYSaJg9ueHrHBc1VWxIpIMvEZGAwKj1J5am+NCkb3WItqiLtih1HsHhcBlbtqsLUYb1Q+sF3in+He7ukOFXT6MU18VGSkZmXl6bI4ZMCb7gXvmpXFe4bmYYHbkrDyWYf4qKMqHezSEuyo3hEKjxsEA1uoMHNIsjzmCxDHSyZkIkgx0uGADiX5nh9di7ufnm34vO56/Zh0dh0fFhZi5pGL6a8tgfv3D8c0RYjeJ5H3y7ReHFSFowGGgaawqlmL0wGRkoFkJwzMXQsx4MN8qApCn977xyCZM2MnA7xtrU2aun4DAzrHQ+72YDynYcxzpmCeJsJSyZmYsWOIwgEeWmzJEZbzutBMxSweFyG6r0yF1m/Y4McPqysxYeVtYrPH7uN0302rejyfHWZcCWWlmhHozcAThAwLy8Nb+8/gUVj05EUbUa0xQibmUa9m72oImX4vUelJ2H9zCEQABytOxe5vjJlEBJkUGcSRYQ7FVaT2gu/GF6fYJDHodrW8zoC5D5akRZw/l4ELYNzvnoHeS6eF+D2B1Hn8gM4l+6Lsxpx6EwrTjf7LnlUd9UZg3ibCX+6NR2T/v65QjHet34fyqcNRnKcFQGOlyZ+f3UTnvngEJbek4V7XhGVaV0rq4gQyDUWbjmARWPTMWdNBZLjrDjV5MWisemIt5mQGK3c1FoFXvL7+9bvk6KTp+68Hqs/O4b7Rqbhpe2isktNtAOgVL9/8I2vsH7mEJ3Fx7eZyyX/9rKcwtPQUjLrZw5RoC8euz0dXpaTjA0xTARBcuysR7GQs1IcmJeXJqWnLlQRaYXK8zcfwKrpOVj8/kGVcV5R6ITNfG6zyBWKnqdI0zRW7apSoIlW7arCE3dknHd8bcn58P1az0aQXCS6DP/N+ebm2Y8O4be/6aNCp7217wTuyO6OBzbsP69ybGuu9O79YWUtKk+1qsYentaIt5mwenoOzrT4VOnGcCjzTxWeF3Cy2asCZrSVYtEyPHWt6uK7/BryfZJoN2NeXhp6JdhgDtXy5E7AqPQkUBQlpYvJfGoZIVL0T7SbVU5KRzf8XXXGgKYpMDSlqRh9QR6Lx2XAxIi58/KdVZKnCUDy0vZXN6HBzSquQVJGaUl2lE8bjJROVkSZGDz30WEcrnXhubsHKpSBXkGTfB5vM6F0fAbi7SY8cms6nni3UqHsNhcP1fw9TVOaSkeAdi60SYYkSY6zgqIo8LzQJoT08XcrUTbZiTlrKlA8IhWN7gAWvf2NyjARw7h022EsL8jGvev2IdFuVqXLLhS6p+dlGWgK45wpqsJv8doKrJs5BHaTEQbDOazE+fK4v/uvvh3eZXu+vHc4tQjxlLs7rJIyaWssWnMzzpmC5//1vcKwle+swmO3XYe7wqLEcOUYDPKodfkR4HgwNIU1u6pQ9ukxzfel916iwjz88KiGpinYLQZMeU2N3iFjkY/DyNBIspsV7/J8Uu9mUdvq1xyfNxAEz1+Y0Tmfh0/2SaLdrErFkVreh5W1GJWehHl5faRUZPh8hhshgvCrafTimQ/OQZ67x1nRLdbaoZDTq84YAPpemt3EQBAExFqNeOnjH3DfyDTct36fIsdOAXD5g+gcY1Z4xw+P6YcH3/hK+u7zdw+E2x/ErBt6we3nsH73MSwryMbcdeL1PCzXZqEt1mrEgs0HUOfyY/3MISga3gu+AI8X7smC3WyA1Uhr/p6hKTw7MRO/23RuLKXjM+DyBVSexfJCJ17Y9r3028XjMvDnd77Bb3/TBwk2EzgBoCBSXvgCHE42+7BixxF8WFmLkvwBeGvucHjYIE43+zQ3SmqiDVkpDtS5/OgcY8Gbc4chEOTPq4j0hKK0DR1NUWJeVcM4c7yA060+dIm2SErkfMW4S8E7f75CrzxlosrrT3aiJH8AaJrWHYvemtZKZdIUNOfKwwZR1wo4LAYcqnWp6kuNniA2VdSo3pfevT2sMp2lFdUEdCJWNsghGOTx3ZlWVdG9X+foCzYIbJBDvZvVHN+RWjfcfu6CHJHzRXbEWCwam67plGyaMxSP3SaAoihFTep865+Rrfn91U1S1mHj7NwO7z24agrI8lCXoijwAo/DZ9xSgZTk62f9OhWOKCOsJhqHz7hVyJse8WIKJcjzqHexKN9ZhYVj+msWSJ+ZkAkvy6F3og3fnW7FlopqqYBoMlAw0DTuXXfO2CyZkIlX/3MUU4f1khAFD47qg96JNjS4A4pNsWRCJixGGvet36/Y6Kt2VWHuyGvh8onFaFJMfXhMP7z6n6OYP7ofXP6glC8OcsCZFp8CdZQcZ5XSVPIxkWv7Ajy6OSywGg0QBAHfnmxRRAbk+UvyB8BipJEYbUa02QCapsEGuTaLhuGeYJSJhtsvKk+e5/FDnVul3JKiTTAZGBSEUn9ajUNlhU50j7PA7edA08CBmhbJWybPfSHFONIhzvE8eF5EH5mNjKIweiFrUK/7+3SzT3MuSSFR7/dancWP3nadok5ErrVxdq5kkPXm6vlt3ytSG8lxVpRPG4z/evbfivclH/v5OmlXT8+B3WJQdMSTznqt5w1w/EUX80nhXqtG+Od3lKCM8727tmoGpFC8ZEIm7np5t+r3ZL7ay/za4Pbj0OlWRSRdOj4DfbtEt5tqBmi7gHxVGAO9rshVu6owf3RfWE0GBDix8Gky0GhwsxAEtIm8WVHoxPaDZ3BD3yQEOB7jV3ymuu+/fn8D6l2iV3Kq2Sd9h2zAVbvOpaE62UwwMBQsBhosJ4CmgEZ3AHPWVrRJQdEl1oomD6tS5k/deT3cLCcV5exmA1iOx9v7TyhI7TYXD8UT7x5UIKtW7DiCR29Lxx3LdiE5zooX7hmIJk8QqUk2NHkCUnRzDilihIflFeijJRMy8dT736HO5ce6mUMkYxheryHPsmnOUCTaTJoe6drPjmPX0XqsmzkET7xbKRlUXhA9rQS7GTYzA7c/iGnle3Xna/X0HKzYcQSFQ3sonoGsBb0u43B6hXW7j+GGvp3b1aV6ITBRnhd0USOfLhgJlz+oi3JRFZ8nOxFvMyH3yY9V19q5cCRafOK19OaKpPjk8vGDN+KmJZ9oIpq0DB1wDn1jNTE40+JXjT8t0Y7DdS48+9EhaS8kRZvRLdaKE81e3Fiqnot/zx+Ba+JtmvOsN+/y63eymbBixxFsqqgRr7dgJJId50+5XIwxJ6g2NsgpImPy97boQ061+OAP8iL03cUi3m5Cz3jbT4oMrno0kV5XZOn4DJx1sZi/+QuF8mGDPP5n45eK74cjb4rXVmDNjBxMfnUPFo1N1wwhzQYGNEXBQFPoHGOWMP6dbCaUfvCdAl2SHGfFa9MGgaEocLwAUBQ8LIdEu1m3vmBkaNS7/CpPpKbRi24OK6a8tkcqZiVEm1DvYnFHdndF4TnA8aocfun4DCTYTSib7ES3WAtoisKit79UKY6aRmWRkxjJAMfhr/84KEHkTjf7ULK1EovHZWDd7mNSvUGujP/8zjd49LbrVA19c9ftw4ZZuchL74z1u49JqTtSe3jtP0cVSuTNe4fCpdNc1eBmMWdEqiKKI2vh9Vm5ECAo6iWAthJ/aVI2Xtp+WBXqv3P/cHA8JFZZOZ3AheDEaZqC1WjQXEtkHkndSn5PX4BXXXvOGjE1oZfa6NvZKqX5tOYqvC6RHGcFxwu6dQs9tA8prp5u8ek+f1qiXVXoJvfQGr+BufCaAUnP/fn2AfCyHH5s8OCJdw8q4JtHal1o9QWQYDO1mYo7H6Kpc4wZnaLU/SSvTBkkQaAT7eY2+3OA88B0JztxTVzUJaGnuCqMAcnnhfcWpMRZcfcrn6uUzzodRE5akh1lk51YseOI4nMCP5V7iqXjMyBAQOdYMygKaPEFJY+BKMC6VrG7sHhEKvok2eBhedy1crfiGo/dng6XL6hbXzAxtJRrlsPzDAyF5QXZ4AUo6h5lhU78fYoTxxvEcXO8gIff/FoxB/M3H8DG2bkwMTTsZoMEX9UzSqRQSIzkorHpis3WyWbCkgmZEABMyu0JI0Nh4+xcqQ+BwHH/cEt/zesHeUEyJlEmGovGpqNPZzuefE+NICIesdZ81btZFaqL3ONEk1j0LpvslJRCnNWIWpcfbn8Qi8amS5EXQZ4RtBRwrvHw+W3fq8b0ypRB6BR1/g5onhfA0EBZoVPRJ1I6PgPzNuyX0plkvsg9vTo0IkGOVxnesslO8DwvwUnJ3ITPVWL0uZoYqS/F240SZ86FwlGJMXX7tY0OG+TQ6IUm2ufNe4dpNuol/oRmsy4xFpxo8iDeblLAN8l81rn8krPTXi4iPWgtQ1MwGRgYGWD/j81YMiETTd4A3tp3AiX5A5CaZIfVqJ/ui7UaVfMyZ03FJWNTvSqMgV5vwQodHDcvCJob5HCtS1JKDE1JkEkCPyUwUkeUCRzP4/GtlWK/AMvhoVBxmdxj4ZYDeOGegaApGi9tP4yHx/RX9QfM33xAyrtrYd9X7arCAzeloawwGy2+oMLbWF6Qjbgoo8rYzVlbgddn5yI1kcGT4wbAy2oX8DheQLTFAE7WkavXxStHJMm9ShJpkShoVHoSHh7THw1uFk2eAOJsRknBAgBDaxfFjTSFRLtZ6pe4NskOl5/TRBDNWVOBN+8dJilUEhldEx8lUgHovFtCATBnTQXKpw0Gy/E40+JTKCK5ImY5HksmZqLZG0Btqx+dokxSSk+L22bj7FxsLh6KAMeD4wUYGVqBqQ+HJpbkD0DPBBvOtPiw+P3vpDmSw5fn5aVJ99R6poOh1BxRTOEMomWTnegcbVYZjFemDIIjyoCNs3MRDI010WbCD2fdCoX3p1vTYTbQqihIC3aqN0Z530r4GgxwPPom2bFu5hDUhWohS7d9r8uy2lYah6YpmI0MXvy4Emum56C21Y8mb0B6n8A5hF97O3vlSCKC9jlS50ZmSiwcVhMOnmpROIIvTcrGut3H8dvfpKlSbfJ+CD3E4KU62+CqMAZ6vQXFOjjuFm9AgfyR565rGr1YtasKj952Hepa/dgwawjqXSzsFgMYmoI5dHav2UBLeGsSaYRHJonRFtz98m4sGpuugqqSMRKvu3znUaybOQS8IIDjAS8bxD05PWA1MYgyGTBn7T7Fs927bh/WTNdu9gpwPPxBsY5gMykROqQHQAAQZzPByIgUFku3HdaNgN7adwJlk51wWI0QAHSPs2LnwpEQALR4A6Ecvwn5Wd0VBcXS8RlYcHNf3PPK5wDECG55gRP3rlN6gm42iKfHZ2DB5gM40Rjqp5g1BP6ASV+JdI7Gm/cOhTfAo67Vjx9qXdhSUY3f/qaPBHMNV/Lk983eAOrdrColRhTxlopqcLygeBbiWOhFT74Aj017q3FHdncpEpMUr1WZRqpp9EppN3mUFQ5f7tPFrhuZyg1X5alWbJozFJP+rkRxzVlTIT0PMRikq/vWpTsVYzQwlDS+rBQHpg7rhcfD4M5adRCi6LXGSNIjemgfk4FBky8oAQOIVJ5q1axZnK8mEwjy+LCyFuOcKZp1EuLUtFfhskFOGwVW6ESQF1RO3n3r92H19BzQFCRuIWLE5JGA3rwY2wGtbY9cFcaAkFFpbdIesi5hsolafUGs/uyYAp/94sdiw9fhWhemDuuFu1/ejUS7GX+8pZ8KxpkYbUaUicHm4qHYtLcaADQjE9KZ67AadV+8h+WQmmTDgpv7g6Eo1cYYlZ6ERWOvk0JQ4mnXNHrB6XjBx856YGQozFlTgfWzhmB5oRP3hrzo8PrB4nEZ2LDnOP6af504lxQleYwMRcFspDBhULJiDp6dmAmjgcb9MqQTybPLvScPy6F/VzH11iM+ClYjA0eUEetn5UqbZMPnx5DdMx7xNhOeu3sgTAYKz901EAwNdI6xqPiXiBKhaQp1LlZVm3j+X99j1q9TpSiOFBPlaS1fgEOfJLvmnMbbTHh4TH/VsZzEsdCLnn5s8KAgt4dmrYHATbXWJ4myJjqTUZDbQ5XyIz0I8siUwJLJMxEDqeWQdIu1SE7LW3OHg6GB4/UexbM/+9EhPHrbuTUWYzFg/uYDulGQXFETODCJnkvHZ6BLqA5lNTG6qTFiKE41exVrhowpXFmH12QS7WacbvbBZmZgNYpnEhB4aFvGk7yvtjp7wxFvRobGvLw0dZS6VtxfWu9VZBAQwNC0RB8TzoOmNc5lBdkwXCI666vCGPC8WBjU2qSEvM0X4GA1GfDG3uO4O6cHZvyqN5q8ATwlC9Fn/Kq3guJ20dh0SQkCytQOy/Eo2VqJ5QXZ2H7wNBaNvU5kJ5XlnkmaifDUaL14QRDACwLOuvxIijZLvweABTf3hd1ilDqjw3Ogp5t9ul5w6YQM1DR6caTWjd1H6rB6eg4YmgIvCCgdn4Gn/yl6lcQbvnfdPjx310AEZHQXyXFWrJs5RDUHv9v0FUryB6i8oQ2zchHkeZxtZeEPcuhkM8EfFLClolpKXSwvyIYAhPiXWNyS0V2hAF+alI2Pvj2FWzO7ayKC5uX1QVzIuIbnW8mz8IIgIWWS40QI7KaKGiTHiZBds5FW0HyQsH7X0XrEWo1o1mGX7ZkQhSffO6h6jysKnWj1BfDS9sMoGt5LwU+0YscR8DwPXtDO3XeymTAqPQnFI1JVBmjO2gqsnp6DylOt2F/dhJKtlXh16iDUu1k8PKafgqMpwAm6NCxZKQ7sr24Cz/PwsDyiLQYJnvrY7enwB3hFd/nyguw2oyC5oib0Hqt2VaFoeC+xBvWqMqJauu171LWyKMkfIKXzzCHv12piNAEO4ZQV4U17WmcSpCXapca/Zz44hJL8AeiVYANDUyjZ+q2K2proDnnqSasHY2XRYPRKsGnOBaPTG1PvZpEUbQbLcfCwHNZMzwFFUXh9dq6UFtxf3YRVu6pQPm2wmFr1BkAB8LIccGFgqnbJVWEMzrr8ePzdSs0Ux+82fikV5nZ8V4uxA5MVikCuXJu8AXSJsUgvlmyGcG8rwW6ChxUX5wsfH8Z9I9NUCvvt/SdgZCismZGDM0dJVz4AACAASURBVC1+zB15LZZt/0FBX9HkYbFu948KBJBcYTW6A5i/Wa3wSvIHoJPNhHW7j6N4RCrWzxoiwto4HqeavEiMNoGhKGSlOJCaZEOUiVGlbx67PR1/eUfkfifPmRhtxtE6twLRUqfT3SnvPiXzE+B4tPoCMBtp/G7Tl4r5IMXYe9ftQ0n+ALj9Qc3i9n3r92HV9BxNRNCGWbnwsAE0+1kF/Yb8/STFiB6jfKwpnUTsfWK0GfUuVopo5PdcN3MIHsi7Fi9s+wF56Z21w3eGxj05PRBjMaB82mC4/EE0eQJo9QUwf/MBvDgpCwxNqxSbgaHQ5GWxenoOGtyspIjvvykNK3YcwYKb++umEZu9AZTkD0BKJyvqWv1o9QWl+hRR3J1jzDjd4scfb01HVdj7I9QnWyqqcdbFqggOfQFeVe8i70hO26KYB1kaw2igYTMx+MMt/cHxwLRydURFaiAkNfbUndfjeL0HBoaCUTZf5DfzNx/AG3OGKugc5E1hemcSvDl3GMwGGiX5A5BgN8FqMgAUYDbQeGpcBh67TVlr0Eo9vT47V4V4m1a+Vxe5ZTHRmui5Vbuq8Idb+oMXoOIYe3ZiJv72ngjLnjqslxTlEcelS+xPJ0xsS66K8wy8AU4RSm978EaU5A+QvF+iTMYPTsHZVhEjXzbZKRUtSydkYs2MHFzXLUZCWWSlONDJZsLb9w3HkomZ2HesHk3eAOJtJsRYjegZH4WyyU5MGdpT8mwBcfGs2lWFeb9JQzeHFUFOwPaDp2E3G/DYbdehb5dodImx4J39J5D/0i7cPrCbtBmyUhxYNDYdDE3BbjYqDBORmkYvesZHoZPNiMlDe+Cp9w+iusGLe17Zjbwln+DhN7/GAzelgeU4PDS6LzhekDqnye/nbz6ARncAxSNSpcglOc6K7063YtHb3+DhMf2QleIAcC6vKReS3gLOeWklWyvx4Kav0MkmQlzD5/jBUX1QNtmJJRMy0TM+CuU7q9DNYdV8Pj06kTMtPpxs8sPH8pJykN//rpd3Y/Kre0CHDCEZq5GhkRRjBkNT6BJrQaLdrLq2WHdwIz+rO7ZVnkHpeOWZEssKsrFmVxVMBrGR8L+e/Tce2LAfJgONp/95CDWNXjS6A7hXAyTgDfCwGA146v2DGL/iM5RsrcT9N6UhKdqEXUfrYaAp3XmubfWjaOVeNHkCaPEFVZDoFz4+jNMtfsxdtw8jSndg0dvf4KHRfaXnJ6moP92arklwmGDXrsv0TLDBbGBU81A6PkNKY/C8gDMtfty/YT9GPvMJmjzaBi2cHyulUxR2H6nDDU/vwIkmr+ZvTjR5cf/6/fjmRDN+bPBAEASsLBK5xdqq20x5bQ/e//oUeEE0TCNKd+DO5btwpsWPrrFWxUFKWnBgPY4vQEDZZKdqLpo9QfRJFIvgm4uHYtHYdInk8sn3DoINCipj97tNX+GFSVl4fXYuDp9uRvGIVGwuHorV03NwbZKtQ/mI5HJVRAYMTWFUehLGOVOQFG2GmaEVVLGAmGOsd7Eq+OczHxxCk4fFE+8exB9v6Y+usRZsmiPCIglRHVEGpCltVHoS/nz7dejfJRoCgKfuvB5LPvwe+6ubpOJbeNjtD3CKIyoJn0lXh/5xfK/PytX1zAQBeCFU5yC/IR6yP8gjLsqCNw/V4K6cHrqefTRtkLwYMhc1jWIB96k7r0fhq3uwpaIaL03KVqRySM0gOU55clTp+Aw0eQKac9zVYZW8ffK51uHgo9KT2gy9HVYjWE6A3QKsKHSirtWv8hIJb1LJ1kqUTxuM2hafqu7z9D/F/HHxiFQpD283M5i5WqwNxNmMUu2E4wVYTTTKPj2GPceasGhsOtKS7Dhc65Ly0Gtn5CC5U5QiTUjGQ4ri8ghp7rp92Dg7V+oj6BJjwerpORK9+aj0JPzxlnS0+oPY/tCNsBoZTdjsOGeKlE4j9wsnVOzmsELQOcfBoIPwspkY0DFm/M/rX0r5fBHcIKDVF4QvIDZJyZWpXl0snB/raJ0bt2Z2R6MnqPsbX4DDY7eno9EdwJkWHzwsh5RO4rtLksFi5b9hKEgQ7PCUG0F8kTPHaZrSrONwOulmX4CHx8+hJH8AokwMApx4VkeDm4XFyMBmYvBdaH2Oc6ZIxf2Hx2jDqU80evHqf47igbw+eGHb9yga3gsUBfACcLrFB4uR7jAyPyKXvAOZoqibATwPgAHwd0EQngr7eyyAtQCugWicnhEEobyta7a3A7ne5cOJJp8ixyzPiwNA+bTBbVIqWE0MvCwnFc70ujZX7DgisXjK0wEEjZSX3lnzt+tnDQHHCYqzCf54SzrqWv343aYvQx4XrTi/oHucFSebfKpCWI94K+5++fMQLp/BHct26dIOeFhOStmEP3efznYwNIWqs268te8E8tI7S6mwgcmxONXsg8NmAg1AANDkEVNkNE0hyPGgKAoBjsfIZz4BAGx/8EYpHA6/V0qnKNSHUnEkz71hVi7q3X4pbTMqPUnaHFowYYoCzAYGjW4WXR0W/PUf32LhmP7IW/KJak18Mn8EaIoSQ/RXtalEOF5Q3SPAcegSa8FZVwAvbPseU4b2xDXxUaBDz3qi0Yt3vjyJ+266FkfrxPMmBEBV35CfwytXzPLO3/8sHIlWbxCz1igb3mxmBr4Ar8hbl47PUKXVAGBz8VDN7viNs3Px4BtfSYgbPVqIzcVDUXXWrYItd46xoMUXlM7xAKBaX8sLsvHo298q0FCq74T4sUjNSJ6WLZ82GK/8+6iqcL5kQiZSOllxvN6jGldslBFv7zuBG/omKX7zypRB6BprxllXAE0eVnNOCPQ3Oc4Ks5GBL8DhSK1ber7iEalIibPCZjbgiXcrUdfKSrBlI0PDxAD/++Fh3D6wG7o6rIqOfFIb+bCyVnLK4m0mdI6xoGTrt6rPY61GnHX5Ub5TpIDR0idxUUZ0d7SvAe2y0VFQFMUA+B7AfwGoAbAXwD2CIFTKvvNHALGCICykKCoRwCEAXQRB0D0Tsb3GoLbFhzuX79JUQiRPuXp6Dm6SKQ3yYvp2iQbHC/ix3iMZC8LtEi4bZ+dKjWBahmX19Bz4AhxuWfofxe+yUhz4a/51Kp4iu8WAKBMDI0PBF4JIyhdE2WQn3tlfg+ye8YoDU/6SPwAHaprFrtwYC9Z9VoVJuT1xtM6tOvzlqTuvh5GhFSR7peMzEGMx4E//J3K3lBVmgxPOKTSilO8NU0YERXWyySflvR+5NV1CQP3r9zfgN//7b9W8bX9oBJ6UnX9AFMIjt/YHx4sFdJqi0MlmQtHKvUi0m/HgqD7oEmuBxUiDAiU1sG2pqMYDN6UhKcYMLyvyUB2tc6sODVk3cwhONnkRZzPh5uc+VY3p3/NHKKDIBHLbIz4KZgON1buqcFP/LhJvk8owQcCctfvadBxIz4oc607WVnKcFRtm5Uq1Jvlv9T5/4Z6B8LC8YizkpLfw766dMQSGUDOWwUBrksItK8hGrNWId/afwK2Z3dDgZuELcIi2GBScWHqGSL7HiIxKT8KCm/uDokTeoH5dxJ6RE41eBXILEA12izcgRbiklhbgODA0rWnES/IHIN5uwrtfnZBQaInRZthMDDwsB5c/iOpGr+47IbUaufHWQsctL8iGxUijaOU5Q/3atEHwB3hNwEadyy9FduHrZVlBNt796oSK4mR5QTZcfjHK0tMnjihjuziKLicdRQ6AHwRBOBoayOsA8gFUyr4jAIimKIoCYAfQACDYkYMgsDq51DR60a+LHZ8uGAleEGAIpZKIhZZ7MJuLhyrOD9aCD45KT0InmwndHBb4dfKKDW4WXWItqt/Oy0uTFhD57oNvfIXyaYNR7xILiuEGpqZRxInLN3tynBXl0wahwXUOI58cZ0V50WDNDuhnPjiEbg4r2CCH12fngg3yoCDynwRC0M6aRi9qW1nFvcc5UzRz3yX5AwBAMrCLx2Vg+8HTUtMQrZPeafawEi0HSWOU5A+QsP5rpufg+1oXLEZGgefWgsIuL8gGTVFiUT4sEnxr3wmMub4reiZEgaKAngk20NBG8ZC6BDm4x242KDY5gcrqUWcTNJVe/rpvl2iU5A9QGAJ5fWbxuAzdorHeeo6xmrDh8yOKNNWKHUewZEKmytg3e1mwQZFkL95mQq3Lj6XblHTX7351Anfl9MAd2cm4+xURSv30+Ax4WE7BZFu+swqP3JquOabeiTYFBfe8vD4wMhTW7z6G/85OQYzFBA/rw4NvfKXqojcbzhE5ymlbnpmQqVvLiDIxEnWMHDFGFP2jY69DlxhBkXKT74fiEamqtJoWOo4U0eWfnWj0qfaoPCXX7A1g/uh+qnNQ5q7bp3n41L3r9mHNjBzUtmiDNBrcrIi66iBk0aU2Bt0BVMv+XQNgSNh3XgTwDoCTAKIB3CUIgupwXIqiZgOYDQDXXHNNuwYRTn2cleLAwjH94AvyOHZWGcrN+nUq4mxGVDd4JdQFUcbkGuH43zm/7ompw3shwAkI8gIA/Zy21cSoUE3XxEdpvmwPyyHA8UhNtKHepa0YWn1BPHXn9VJYeqbFr0Lg1DR4NRdpSf4AGBkazd4ATjW7EGczSggiecpCbggB9VkMJIrqER8FKvRvAou7b2SaFBmMSk9S0QssL3Ti0f/7RvVc18RH4aFQHl8AYGJoJEabMC8vTTp8JjXRpnhPZAOtLMpRoVbmbz6AdTOHSGORRzOvTh2EGavOeXgvTsqCgaaw46ERQKgx6Kn3Dyrw7g1uFveOSAUb1M61E24nvfz12VY/esRH4ZFb+0tR1Ly8PjDQwIZZuXhh2+E2UUtan/9Y75HSkOTdZaU4kBhtxsqiHDCUmG9++p+ip/rcXQPBBjmJLkLOlTXRmYziEalocLNwRBklIyyvky0el4EtFdWYOqyXNIbwMR2tc+OBvD74S/4AuP0cTjd7sXTb9/jtb/ogLdEOAIgy0VgXSpPK0VTz8vponiPe3WEFG+SlZshwY0qMsPw3/btE4w+39Mfh0NGSdS4/VhYNxiO3piPA8RLCLJwKnbxPrbMZwj8L3yfke+ldo/HxgzeCCaVztL4T5LXXER3iKNPTJ0kxFnSUXGpjoJXMCs9LjQbwJYCbAKQC+IiiqE8FQWhR/EgQXgbwMiCmido1CEqQFLAWwRk5IpF4dH977yDm5aXhmYmZONUk5oAn5V6jOPDGbjbg9dm5MNCAy88p8pej0pNUHcyECnqcMwUrdhyRlEonmwl1rX7Nlx1nM4KhxRSIV2dBRFsMaHCzUvF14+xc1aLSW6Q9E2xY+9m5Q0vkHcE1jV50i7WIXD92s2LjySMjrTww8bLGOVMUSCqiaFaHMNXHzroR5DiJK0b+XKeavJJRIjQgz07MRJ/O9vMeN2qgxd4RQsHwyr+PYlNFDZo8AWnMxSNSYWRomA0MvIGgBOntHGNGqz+Io2F5cgLnlacKxCI/J4ETiEe971g9KIpCydZKTWKyJRMyEW1hcLzegygTAxNDY8HN/fD+gVPYWFGDZycOxNyR14KiIDG1Sn0YhU5QlIDlBdmK9EmC3Yx/fHkCQ69NkPLT5N1MCSvMk/cfbzfBYqTxl38cwsIx/fH2fcMRZWLA8SK6iRxdWj5tsGZTFfF6F245gC3FQ1WNY/IUyTMTROqOeJsJf7ilPzx+DieaxXdlMlCAAIUhmDqsF5Zu+x7z8tJU54jLYdoklVK+s0qifpcXpclvJsmcAALtDk+7lo7PQDeHOnJPjrOqlNao9CTE2814a+4w2M0GqU9Jay00yph+yWmK4dcPctqFaX+AQ3rXaAUlB5mfVbuq8Ph/X9+28muHXOqawVAAfxYEYXTo338AAEEQnpR9510ATwmC8Gno3x8DeFgQhD16121vzeBEowd/+ce3GOdMQZ8kO57UyNsRfvO/5l+HFl9Q+tuo9CT8YUx/gALsZgNqW5SHza+enoPjsnoCkVHpSZg/uh8a3Cw6x1jwt/cq8du8Piqe+FHpSXhodF/Uu1hVPcBhNeIv//gWc0deC6uRhpFhFBtmxq96Y0tFDWbf2FvKxZdNdqryoXrF8dXTc8ALAo7UuaUawprpORi55BOMSk/SzJ3+7b3vkBhtkv4WnhMnufXeiTbQFIV5G/YrUFuAmI83GiiQpRd+VgMp7te5/FLDF2kKk3Pxy59FXoQNjwBITvaunB5YseOIgsKbKNg1u45hU0UNyqcNBgDN97ng5v6qIvfG2blo8AQU9RP5/bXmxGykcaTWpVJENrMBvCDAH+AVaZ2XJmWDpoCTzb7QOQXp4AUR2SKPbJcVZKNLrAUbP/8R2T07gQ1q55rJO1tZlIMoEy1RpcuVJYE/vr3/BG4f2A3JnaIwQoNOmryPjx+8EW5/EI4oE866/Kht9Svy/9sevFGBFltWkI3H3v4WidEmLLi5H6obRE/bw3KIsxmxbPsPGOdMQVqSXTJmbYE84u0mieqcACOIU6f1m/JpgxXpGvL5G3OG4qybVdXDEqLNKP3nOY6tB25KU9UGDp9uhrNXguK38sIxWQvhqc1nJ2aiR4INtS1+FMv4tEh96mSTV4F2I+t5RL/OSE20tys6uJw1g70A0iiK6gXgBIC7AUwK+86PAPIAfEpRVGcAfQEc7chBWE0Miob3wvzNB7BkQqZmnve+9ftCyCFGOp6RpF+OhVAB4QuL5O20PO8PK2sx41e98eAbX4kFv5weWLXrGIqG90LlqVbpxd5/U1qoZkFjzfQcCAAMDIXHt1Zixq96Y5wzBcu2/xC6lox9stCJd76swaaKGoy5vqtuCotEGOGnny0ryNbMmRIKi0Vjr1MUKWsaxQW5uXgo3CwHf4DDhlm5oCAolF54lBCO2kqOE7u+n/3wsHSuwLDe8VhZlANj6NR5i4HG/94lonlcviAeyLsW9wy5BrWtfnA64bTDapTm5Yl3lZxChAZ77WdVuD8vDZPCnuvetRVYPysXKXFWXJtkV+XkCRz46X8eRNHwXujT2Y7n7h4Il18sbfkDnAIyGt6It7+6CUUr90rInk8XjFRhy8lxlAFeUFBVJ9rFTuxeCTbYvAE4rCY0eYKaBHqEcXfJvw4jK8UhdZmHz1VaiPxt+8HT6Bpn0+VgImm+l7YfxvzR/TSpP0iUeLzeg6KVeyUyQkBE3xCj+WO9R/VOFo1NR4zFgLpWv6KeVTo+A0XDe8HI0KApSoJrJsVoM86SOsGa6TkYc31X2C0GvPNlDZ67eyAEaKdl9HpV/ByPOKtBumeTNyA5JiuLcjDjV70lIEP4nIUbmJrGc011xBjsr27C0/88hNdn5YILeUMBjsedy3Yh0W7GsxMHwmpipPcbbgDJ3K2flYsXtx3G/Tddi46SS2oMBEEIUhR1P4APIEJLXxME4VuKoopDf18BoATASoqivoaYVlooCMLZjhxHjNmIxGgznpmQqSgOyqWmUSx2AcCw3vEq75HANMN/V+9mERtSROFehoflUDo+Aw1uv5RiOVzrEtvgE20QBAEWIw1eAOxmo8gQSVNSIYkonj+M6a+AZNY0ilQEK4tycPeQnrAaabxwTxYeCHnhq3ZVYfX0HIlR8y/viPX6DbNycdblR4zViMUhQ0CuR2oIFiMjUTaEK8QFN/fFWRerQpyQAqFW5ycpLMuLygIEzPtNmsTvlJ/VXcrxa0Uk8khh3cwhmnOdFC0yfTqijIrIi4wjyAu4oW9n1LZoH9EpCALGDUrGjw0i9bP8HsUjUqVT3rwsh8mv7pHSjeGdpc98cEgXG985xoJ35/0KFAUF9w8ATB3WS4p4SCppS0WNOoopyMbSbd9rKm9SMCXvo7rBqzmOMy0++AI8buzXGTRFaTL3pibaUDS8F17afhhTh/WSlNyo9CQsmZiJVl8QMRYDXt9zXHo/WSkOzB15rSL99efb0+GIEmtwBG1HjEm3WAscUSaV0zF/8wGsmZEDmhILzWWfHkNWigNL78lCcpyarp2sVdKA9+68X+HWzO4o+PvnumypevQfDCV26rMcj6XvK3uRyNkhb80dhppGLyY6kzHrht5SOtLI0JprK7xJrM7lR4AX+xKsJkbqL6pp9KLBw6Jk0znjrJfiDQR5FOReA4tRn0OpvXLJO5AFQXhPEIQ+giCkCoLwROizFSFDAEEQTgqCMEoQhOsFQRggCMLajh5DozeAN/b+iCgTAwEC4u0i371ckuPEDtuCv3+O+266VjM/ajcbVL/bUlGNa0LNLuRvZNP2TrTh6X8ewn3r96N4RCqAc16iiaFAgUJtCwuPnxM5iHhB4s7/x/3DYQvxuOgd6F3v8mPyq5/jWL0HdosBa2bkYHPxUMwf3Q9PvX8QdyzbhTlrKkRv1SUydwY50RvRUpg9E6LA8QLibSYwNCU9z0RnMpZMzESXWIvm4TOP3CpuOD3kDKF7IN7miSZRGdU0eiVFu2hsOjbOzsX80f1UaI75m8UO5UVjxWJfWaFTNdenW3z4pkbcuJuLh6JsslPRZWxiKCzcckC3k/donRtVZz147T9H0TnGjGUF2dL34m0mjHOmhOg/DkjjDvfuF245gKfHZ6BLjAVrZwzBqPQk6fpin0kVmjwB3P3ybtz18m6UbK3EQ6P74sFRfTQb42bd0Fv1+b3r9mGcM0U1xyQyoikKfxqbjp0Pj8S1STasCJurFydlhQ4r+gYjn/kEBX//HAtuPteRTL5X3eCF3WxA0fBz6VQSIU15bQ/yX9qJya/twe1ZyfiiqgHFI1LxzMRMxFiM2LDnOO56eTcWvS0CA1x+Dg+/+bXimef8uid4AbrIO2IIsnvGA0CoWZLDq1MHYcHN5zrKF739DYwMjVHpSVKUYmJoaQ2RSDl8vfgDnGpulhVko2Trt7hpySfSOOVryMNyyEpxiOcM/LonCof2QNHKvbhpyScoWrkXFAXNtdXJZlLcp3R8Bk43+zBnbQV4QRm5hO8h8kzh1/yxwQMPy6Ed5/ycV64KOgo2yCG7ZzzmrtsXWoCcYrMTr27FjiOoadTn2/EFOJXSnzqsF5o8YihJFNqisel49O1vcbrZJxU15eiGUelJaHQHUPjq58h/aSeKVu5FgzsAXhAQ5ETiNouREXO+IS9da0EQ5ESC3YSi8r3geGD8is+wYLN45mv48y3ddhhdYy34sd6jeT06hMkn2P7S8RkYlZ6EgtwemPLaHl2IGwCsmZ4jIWfCr1vd4JUUwaxf90Z3hwXmUIdyt1gLpg7rJW1uPRK4rg4rtlRU40yLH8+HIJCkRX/NZ8dRvrMKI/p3xl0v75YoHR4a3Rej0pNQOj4D3oBIM6ylHBaPy8D7X58CG+Sx8Ob+YGga7351QrpHl1gL4m0mhZeWpHNITrM3gPyXdqLw1c/x27w++M+CEVg/K1fCvWs5GV1i20e7oXUKmYflsLzQibWfVcHI0Ghwsbjnlc+x6P++QUn+AHwyfwQWjRUPStKiH5mXl6ZaK/eu24cusecoT7QivzlrKnBrZjeUbK1E3pJPMOW1PZg6rBeyUhyip+sOaBIGTh7WC/et34cmj7Zxrmv1o+zTY4i3mZCV4kD/rtFw+zlF8xW53v9s/BJ/GpuOztFmrJ05BBajSJNBUG2Ehmb7QzdKNaGaJi/MBgprZwzBxtm5WFmUIzEIyMf5dGgPLJmQiTibEfPy0vDU+wcxeWgvldPyxLuVmo6KgRFTXRtn56IkfwCsJkaiKCH7gEi48l+x44hK55D3Q6hMOkquCjoKQj5V0+hFgBMwc1UFhvWOx5rpOTCEGrpc/qCU49QL8+NsRiREm/H67FycbvZJB5VYjQzqXH7FmbHJcVYkRJuxYdYQGBkajihxUde5/JppH3J61jtf1uC+kWkKCN+SCZl4cVKWAslCUhIktK1p9MJiFBdW+GE7hNK4zuUHJwhYuu2wJrNmk0fsJxjWOx7FI1LRzWHFo7ddh7/+41vUNHp16ZkDnIBGt9gjGM6SuqwgG44oI/71+xtwutkHo4HGPa98jkS7GWWF2YixmqTvE69LKzdd1+pXYLTluPPn7hqIelnRj8wpyeOSZy/JH4Cl2w5LPDYMTcFipHGi0Yc5I1LxY70HZZ8cwZjru2JiTg+cavJi095q3DsyFQnRZgRDzJ91razkiYfPhS/ASfefs7YCT915PR5+82vdNKNcIYRfSw9CGn4K2YpCJ2KsBjS6WZR9egyTh/WS5rSmUTwboXzaYJRsrVTRJJMx9O1ix/YHb5S628nn8t4QvchP3g8RnrbSe2aOF5BoN8PAUCq01YpCJ1bvEhFuCaF0HACpdqJ9PeD+DfsV6+7p8ddjweavJUZXUtchXb4URcPIUOhkM8LIUJrRcrM3gHl5fbD94BlUN3oxLy8NM37VW3HoEyCmUcc5UxBnM+L1WbkI8GLvkgCR6r1vFzt8AZHymoKABTf3RfnOKhgYSoHC2lJRLXVlj3OmoEuMBfF2k0R9UtfqVxzbSajeO0KuCmMQZzXCE9pAvCBIGPWzLhZmI63IT780KRv7j9er+HZempSFE41icww57P2h0X3x8Jtfa8IHF4/LwOL3D2LWr3sjwPFo8rBi0dEXBA91USvRLnbvFg7tpcqhEi4g8ag8W6jj1o95eWnoZDPidIsv5DkIEo6fbIDS0KEwdS6/RCJW5/JLxoLkXRPtJlSeasVdzmTc2C9JBUesa2U1i9NlhU4AglT0Iqd09YiPElknGQpsUIDdbECvBHHOF41Nx7bKM+BCcEJiCLRw7Kt2VWHBzf1gMYp8L1rcPvF2E8xGbaVDjLzDakQ3hxV/vj1d6p4lndSE3I0oETnH1AN5fRSUy8sLsuFmOTz5vpqqellBNtz+oOKd9oi3YcmETHhYDl01Gg7Je3t2YiZe+fSoAipKUYJqXS0ryEaA47Fu5hA0eQLwsEHwggAKFKItRmx/6EbQlHp9Ld12GMsLsnHWpXZ0SKSqhSiqa/VLa0rPGah3K8kCahq9Ax8dYQAAIABJREFUSAqdZ6CHkTfQFOblpeH+9ftVZ1zE242YO/Ja3DsyFYCAHd+dwdjM7tiw5zjmj+6nWTc4K4vmSfpyw6xcPHtXJv723kE8kNcHW7+sUQEcnr97IDrZTLqcQ/E2E47Ve3CnMxk1jV7cHdqb//r9jdL3L4RmI/zfpeMz8NDovnj2w+/R5GWxdsYQCBAProqxMpiX10cFEiAFffn4jB2YJ7rk3ESXQtoLLa1r9WP3kVr06+aAX8bpogdVWzdzCN7ZfwK5qQno6rDAF+BBUZCKrmWTnaqOYBG9kYkmD6vwauWQRA/LoZvDApuJURxHKYebLZmQqUl1sbl4KAwMhUCQV6CClhc6QQOIsRrAcgICHA+72YBmbwBWI4N6FwteEKTCXU5PB8YOTFbA3whv0q6j9ZpUB3KYLC8IoCgKXWMtcPmCMBtpVIc1tZF5XD8rF49v/RZ1rawKTresIBv+AI8EuwmTX9ujC1Ht09mOejfbJrcPOU92kgZFw5rpOSp64De+qEFeemf0SbJrciURr1YO05XzxiRGm3Fj6Q7Ng2I8LIe7Xt6tCSEkXbvEayfIG5HojoGHDWK6jN5gRaETXWPNcPk5Bcb8t7/pg71HzyKrRyeJdlseja0odOIfX9ag7NNjiuci/FZRJkZ1JkX4oUnkc5c/iHibEd4ADwNNodmrRDKRTmy5V01+e7TOjZ4JIm9TeK/EsboWDEiOk3iriGhRsxAH7Ya+neENcDDQFBrcrKp3Q372CAD86/c34I29P2JSbk9QEAkr//KPb1VjXVmUg6f/qYaby4ELKwqd8IbgqvurmzDRmSyh4dqiHCGNf/Py0pDSySrBuEVIbX8AIrQ72WFFS4jq/HwUJuS/ZZOd6JsUDUM7Tj67nNDSK0LYIIeuDhvcvqAUSgL6lfq6Vj9yUxOQGGOCL8CLx9MJwO9H9ZE85GcmKsPt/dVNEtqACCm4EaQMWWB2s5LOIDXRjuoGDxLtZl2O+AS7GadbfGpu+bUVeCaETAn32M1GGhPKlIRc+6ubUPSrXlhZJKbIgpyAlz85gk0VNQDU1B3kGeQe+/ICJ7YfPI289K6455XduqkHXhCwcEx/8LwgcQoRD7DexcJuNuD3m75C6fgMBRJD7mmFbwx5GqJkayVenJQFly8Ihoaqu3lZQTaefP+g4re/2/QV1s4YgsJXP9cdN6nvyM+rkHt+pHFof3WT6pAcu9mAsslO6Z0O6x0vEfzVNHoxoHsMVk/PgTfAIcgpj85cXpCtgOIWhw6vIegcAKhrFQ/t2Tg7F94Ah0OnXSroYfHaCqybOQRV9R5JAa8sGgyLkQFNiafVrZ0hHqFqZGhd2osGN4sHNuyXqDzuyO6O8p1VilPi3v3qJKYOU8KlyTsJP/f3gZvScLLZhxe2fY/HbkuHP6j2xrWoWV7afhjz8vpIc/X67FxV3YAw0crfh8VI47aByYqeE/k4iMNGUyKgwmE1Yf2sXASCPH5s8Cgg0aQhteS/B8BsoHD0rAeffFcrpW/01pFW1EAaGOV6YUWhE+U7q9pMx5HP+3WJRvm0wYi1GtplCM4nV4UxsJoYdHNY4A0oFZ0exxChK64Pa4ZaVpCNP9+ejvyXduFUkxq2Fx4S60EttxQPBUVBMxS0mxlVT0Dp+AwEeV63aJlgN0nwNPIZOfg+vCNyS0U1Tjf7cabVj7QkO47UuXC41gVAVMIGhlbk7LWe4d51FQr4qV76oKrOjaKVe/H2fcNVZ8SOSk/CI7em49Hb0uH2B9E97lweXH5PvY3Rr0s0Ns3JRXWDV6LfGJWehHUzh6DBzcLtDyLeZtLMA5NeBb1xk+5V8ncyHmLMEuwmVYd56fgMJNhF54EYLy2Y7IpCJxxRBpgNRkXznDivYq/LQ6P7SpEPQ1OKk8fI3041+2BkKPRKsGkez0lqLA+P6Y9mr9jB/vQ/v5O8XwKNNTK0bo2MINuMDI3789LweIhdU16vWTQ2XUo59usSDTbIw2Sg8cS7lQqeI+L4EE+50RPE0m3f48VJWWh0B6SGM3lNgERe4REcBe3egS4xoY75kKGqa/XjgQ3K8x3IYT6EJHDVrirwgrjv87O64/GtItOtvOtZOhgp2own3z+Ih8f0x5aKahQN7wWaptCowyDQ5A1o7p8H31BzHZF+hLpWVkIfaV2PFJJrGr2gKCsS7EKH0VhfsDGgKOoLAOUA1guC0Nghd/+ZJMgLEARIKBoyydsqzyi8SbJ5i1bu1fRISR4SAFZ/dkw6O5hs9DibEc/fPRC/fV1cgFo8J4l2M+pcrOLsBHL9hVsOYM30HJxu8Wk2vei1shtobXxzkBdU7KLLC53o5jCj0RNAXasfsVYjlt4zEG5/EP6gIKVaiHFyRGkrYzn8VKuWIMeex1qNCjoDEm3IPbayyU5smJWLMy0+MRUTwr7rKeyjdW70jI9SIGPIWb4ri3LABnlpk4cbQ7J3tMa9otCJL6rENpctFdUiDDHII9FuxsNj+kn3I4aHghg1nmr2qnihtM4SIB5mzwRtPqooE6M4b+FoyKDK88bz8tIQ4HgEOOC+9UqvlxzPWe9mEW0xwETTSIy24HSzD/NH90PpB9+hplE8spWkJPSOXOWFc0yk8tqRvF6TFG2W6lMbZuWiaOVeLC/I1qQMibGI6mZeXhqWbvses29IRazViEBQgD8osqGSs0fqWlnJeQiP4PTWhCPKqKjzkeM55d+TOxgLt5B+BijOtZ4ytCeS46wY1jteRZ+9eJyITBvnTMH8zQfwzIRMdArt+7JPjijYVQ9UN+D65E667zn8s+Q4Kx4a3RelH3yneUbzql1VKB2fgUYPiw17jqNoeC84ooxIsHcMP1F7IoO7ARQB2CszDB8Kv4CiQyAoon7kKJpEuxl3ZHeXmBoJtzjJl+t5pLwg4JP5I8DxAv596AzWzRwCjhdwssmL9bt/xKTca6Rj9RxRJhUyZl5eGoo1Dr8m1+dCofs9r3yueg6W41VondLxGTAbtYnxjDSlQti8sO17/Davj6rjU+uIyYVbDuD12coDdEj+MzHaDAjAhllDULK1UjpT9ppQC/0D68UGuLLJ4gEzcjK+cG8p0W5GizegaOAixqStw8sfuVX7YBC3P4gAx4tcQmGe+bKCbAkvLtYAjNgwKxcNbpECW+TD6YOPfvdrCW1CUxT+kn+dQrETw7NhVi54npfou+XecLdY7ZPookyMdP61lvdX0yh2Ca+enoMVO45IYzUbaMwf3Q9RJga+IK86+lM8Z3oI5o68Fs3eAGxmA9z+AGasUkafBA1V0yji8B8a3Vfq9SBedasvoFncJdxVZLydbCaUTxuMa+JFJthEuxmOKCPOhk6zIwfemA0iou6NOUPRPc4ivRcSociNzvJCJ3yyczbClT+BW4YjkMI7z0mkJafQlkd+iXYzDDSNIC+ifIjheOfLk1g7YwhAAXUt52jem7wBrNpVhfmj+0nzZzMxONHoQ+9EGx65NV1VG3H7gyifNlhFHU9OApSPK9ZqxPP/ElFEUSYG5dMGgxcERJkMaPKwGOdMUTiGpR98h0dvu06lJ36qXLAxEAThBwCPUBS1CMBYAK8B4CmKeg3A84IgNHTYqDpYTAYG/iCnQNHIQ08S9m4uHiotprY8UuKpLZmQiSfercQ9OT1gMtC4fWA3aQM9NLqvQmm/OCkLvgCPrrEWRe+ASoEzNBLs2kyXdrMB5AxXedTwx1v6qzZH6fgMUBqoknHOFNXxhvM3H8DKosGaissf5LFqeg5+rPfg/a9Pqc5jXl6Qjcduuw4eNoijZz1Y/P5BzB/dTyKf6xZrgd1sgABIZHdyQ5uV4sDT4zNUbfzyzuVVu6qwYVYuTjaJioGkUPTSGyLf/j48d9dA1TGQhC44vLhL+kyI1ysqK2UxV8vL5AUx759oN+Mv+dcpqMPl3dny8TE0JaF7tLjvk+OsONkkpr9enJSl4ioqK3QCGu820W5GkyeggvbKWV1JvYWsbwJDJsXxTjbx8KQAJ6hSe+R9i0yoJiwam45mr7I2sGRCJvwhTiQtRV86PkNB6kgiFIUSD6U45cqfeMbE8+4cY8HKIpHinfAZ6TVSkjUin2Mt0jtSG8nP6o7CVz/XHP/i/0fel4dXVd1rv3ufeSITCVMiYxiCJCRHQhwqUz8UwXILAYUEJQwBQbAVQVuLVbntBSLaKmOtMoZRroooasugVbRgQFDCPJkwZR7OyZn3+v5YZy32Pntv1HvT9t7vW8/DAyRn2MPaa/2GdxibyQEZM37SBUKUwKeVPb229wweH5quCrycFiNMRoFvEsylTQB0MioJDy7/XHFujb4QHr2rK1qpQgTgR5LOBEHIBLAMQAmAnQDyATQB2Nd6h9T6I8lhhkkUsLIgh/MBajWaZnJ2qhY5qSQ/k7seJTst0UipN7ok2bH+4EVOHtKKfH3BCJ7acQyDSg5g0e5yiIKA5ROzFZ+/KhrdrNx/TkWKW1mQgxX7zqGynuLGH/rTl5xdLBGiIr29feQKSLRMsmaSG9uK87BmkhtddOSymb2hfKQmRGWRl32Che9+i9lDe6gf3NIjOHPDg5agxGWHJUL14hnLdNKbhzA0+hkL7u/FN0LWXNMjmnVLduCDuffgmRF9cKWB1lrZOQO0jBNL8mGaS8lOCxJ15Igjktp39umdxzlLXK+8w4hZ8uvD+iZaOvhydrZ8DsXbTfj3n1PpjE1Tc7Ev6snNFD5L8jM54azeG1KRxGZsKuOS6vKh1XydVXoEL4/PwqapudgyfSCWjctC344uJDnMWD8ll5OwFu0uh81EjZTeOvydqrQnv99/eLg/Zg9Jx7kqr4qRPm/HMVTU+fg10TKzl3t3y5v0bJ4uHJUBUcbmPVrRgHePXsGcoelYtLsc+au/wITXv0RLMILFe06haN1h+IKS5vy90RTA5ul52P/UIGyZngdzFIo5d1i65rEVD7r57OqxzB1mI45cqsXEvC6q8/++eTT/reNwWU0IRagYImNR13uDCEUk1fV+eudxxNvN/PnNTotHagKF8z698zhasy7zY3oGZQAaALwBqirKdIf/LgjC3a13SK0/xKhMbqLDhPVTcgFCYDUZVCWcnWUVvDHINH5Kpw0EQMkdT24/xn2MtWSbHRbq2RtbYtKaVIw78Mr4/mgfZ0UwLIEQghdH3x6lmQtYPiEbcXYTbjQF8NuofaCWxr0oUMy23WyARAg6xFkxa2gPGESoegZrCt2a0aogQLfuz45Zj5ltNxuiJQoqBsccph6R6e2w1zJfgTcn3wFRENHQoq/tdKHayyGjyU6L6vjmDusJV1RULN5ugstqQhurAfPv6w2DKPCegVZkrnUeDEWkp2nfOUkZZTJZAUAtI8De09ASUpRfVh84j4MXarF4TD/M2FiG9VNy8dT2Y5g5uDueGdGbZ3vPjOgNQB/x5gmEVVwYPV8MQRTQKYFi+985cgV3dE1UZXeeQBhtbDSDY17OLz+kXcokAPc50Pp9WiLd6PWuCcFNXaAGXwjDM1JUEfGaQreCaDnGnaq50TF/8YgUUfXwlozNxH+WVWpmsy6rUfPYzIabc0O3VAyCcQM66z4P3zePIKjFDV//2wX86gHtsueNJj93vyvJp97gL+wq55lpa40ftBkIgiAC2EkI+b3W7wkhY1rtiP4BIxyW4AlIqPUE0S7OgurmIB5dqyY3Tb2nGwgh2DiV6u2bRAGPR3WFzAaRlz60EAKsGbWuaABizW30JlXnJDvqW0KaqeqIfh1wW5IdN5oCIITwaDi2hj48IwVWk4hfbqdp+a8fuKnto6V4OCMKV5RDAZeMzURTtB66YUoumv1hJDrMKvnpWxmaV9ZTKCKz7kt2WlTwW3YMdd4ggmFJ0YyNReewZujMwd1RWU8jTTlRLsVl4aJ5rJyx6sA5TUtBALyOu7rQrVuiY6WTJB00h9koYuPUXEQkghpPEG2dZtR7Q9hWnKeLALne5Fc5bm0vq+QyD9/Vtmiy11ldmyHUYklW/lAEbx+5gg1TcrmsuZ4vxunrzZyAOCKzA3Yc/k7R23ht31ksuL8PAmEqnMg2UEHHpIl93qap2qKBNR7a/NWDSVui1/FSDS09ypu38nn60rgsLByVgYwOLpWGD3tdWqIdf3i4PwDgzPU67tjHfCyGZbTTzGZje2Hs2ETx5jnrlYrZ82ExapMI2fuSdYyNLsaAApj3h14fiZH6WDC1eEw/zrExiK0HLf1BnxR1Hru/1b71nzyqPQGEIhJsZhGSBFXq9vTO43hmRB+EIhL8IQlnbnjQ7AshLBHMHZaOveU3kOAwcY0QvcVdFAQEQhKWfnhSUWJiD7R8pCbY4A9JmmnkzMHdseXQZZyr8sAoCugYb8MXvxqCv/zyXqSnOHkNnYnSsYhp5uDuHJIK6EeVzf6woqS0/uBFOC1GjHWnYd72Yxi94nOEI5LKdGZnWYVK3IvV2lMTbHBajYoUW08DyWkxqlBAy/edxdrJA7jeUDAsYcbg7jAbRS74xnD983Ycw5kqj6JE8/TO45rS5LNKj2D+fb25LkyS04x/j8IK5eexptCNnikOKqVtFDRFzF587wSGvPQJJq89TFU5jSJe/9t5NPiorpTetZFf+z4dXNj/1CCYDCI2Tc3Fnm+uqUpdr0TNllITKEJtVUGOSpzNajLg5zmdEIpIaB9nRfs2VliMAlbdQnNr/lvHUeMJ4oHMTvyzFu0ux6N3dUUgHMH8Hcdw9oYHv3qgD/62YAgEgTKjYz9vb/kN3vfaMCVXIchXkp8JQgie3nkcLqsRG6bkcuHA4RkpWFWQg6sNfjS0hJCWaMfcn/aA2Uibt7HzNMVlwZFLtWj0hXGh2qs5lyRCMKjkAAr+/Hd0aevCi++d4MJxE/NuQ+/2Liwbl6UQLqTPKjQ1qgDCf66lC7RiYjbMBmrMtGj3CdVnrJiYg45xViwafTs8/rDq3spLzfKyUpLDzAEu3zeHmEzJyoIcCMK/Ro7iL4IgPAVgGwAv++H/5MYxG8GIBAIgzmbWVUkkgAKv/uzIjKiFJTD1J114k2drMYWWau3gRlHgzdnq5iAvD7DUNLZZ6AmENY/FF4pom6wLwOyhPWA0ABs+v4jBvdvBbLwJK9VTPIw9zlgIXkl+Ji+BsdfUeIKqaH3OsJ547+tKVdmj2hOgpuExKfbiPWqI3KqCHAQ1PHw/Lq9C8b3dYTQIqG4OKBqmq2Kie8Y2nTssXbE530o7Z94OSm6rrKOAAfn9ibeb4Q2EcLUxpMi4WJYUbzdh/8nrGOtOw9R7uqHBF8LyfWfx+NB0xX1i72n0heC0GFHykZIROzwjBQ0y16vUBCqH4JLp59NmqBkrCrLxzZUmvLCrHPOG91QhveZsOYpFo2/HfX/4G1+EjKIITyCMl8ZloUOcFaeuNys8livrKSdl6YenFJkBQxI9/7O+qnlhNxu4vMjZKg/ePXpFJastJ3KxEley0wKDKCpIdasL3TAZgMdKv1Y8B1RypJfK9+Jqg4/Ls2iVCeVlOhbxM6z+gvt7wSAICviy3HmNEPDzjreZOLM+HKFMZdbodVjohmY2ijCKAoJhCeervTzjjp1H83ccQ7UngCVjM/Gbd77Fi6P78usnCgJ+ue1rxZyorPdx+ZFYmZgkpwVLPzypeH1qgg2dEijB0SAAgqaZ5H9t/GA5CkEQLmr8mBBCurXa0fzA8WPlKCrrWxCKSPAGIki0mzBewymLIVc0dUaiFoNyNmetJ6hYsBgmf+Srn6m+f/+8Qdh66DIeyu0MQQB3p/qxLkwMe7660I2IJMEgigpjkFiXMy1JhFUFOdgdVdBMcpiR5DQjEI5g2voy1SJQ+uV3nD3LJmZs/X3jlFxcqm2B1SQiLcHOtVvYscSWN3q2c0IiUElesPO+0eRXLHzsd8xRzB+MIMlp5g5y/nCEezzr0fjZMaYm2rBgx3GV89on8wcjLBEFVFN+zXeWVWD2kHQV3rxLkl3XdY1BNuXzaMOUXEU5hL3+pXFZeFjGXKdz7KaP89uz7sLPVx5UzSvmMhY7P5aMzUR6igMnrjZz1Nne8hsY0a8DuiU7EIl6OsuNjfTOhTnfsfv5fdILqQk2LB7TD6EI0XUli4V6ss+U+16smJgDu1mE2WjAoKjDmoIA1saCRl8Im2VztMEXQudEG2q9IV2XN+rZIaJTgg2NvjAei5YZtdzHTEalzenKaK+hqimgKRmz98lBqIlxwivJz0STnxIgO8RZNa9x6bSBCIQjKrdDxnGRa2etKshBssuCxzYdQbUngO3FeeiYYFcdi95oFTkKQkjXH/yN/8OGzSRCAPAfe09iwf29NTHKzf4QstPiNbXlWcTxcXkVKut9mLz2MF4Z3x9rJw9ASzBCcd+hCMwGUbNheb3Jj3t7teMQxLnD0vHyQ9QgZNm4LMWmwnDwWhFueooTC0dl4NW9Z7Dg/j6YvPaQImJafeC8gr1c7QnAbjZg83TKhQhHCEo+otZ9iOrWsMm4fkoujKIASSIwGQTM2UIjGCZTsa04TxO6xwxF9j45CGajgBUTs1HnDSHebsKGKblYvOckXyRWRdFce45f1RACzEHJR6cw9Z5umucelgg8/hBEQVBEm6+Mp6QftmFrkciMBsritRpFVekrNYH6WOg1++JtJpWXM0vvS6cN1HxPxzgrZg7uDqfFiG3FeRAFIEKg23BMdlm43DL7mcUocDG6WzFSY4+1st6HT0/fQLw9FVsOXcZYdxpSE2x45K4uKrY7g0Cyc5FzCtiCxpzvWK/KYtQmODIVVxZIxOlJKthNmu+trKeGOh/94icwGURsO3QZQ/u0R5JTVBEH3/jsAn4zqi/2HL+qylJWF7p5/0/r+9MSbfjTJxcwol8H9Gzn5A57cm2mynoqWxLLEp5VeoQ/85qVAYOgeJYZLFjOSI/NtlcV5MBsFFHw57/z698xzgqb2QiDCLgg4JXx/SERgpZgBFaTiLWfXeBM9PA/u4HMhiAItwPIAMApb4SQDa12NP+gEQgTBMMSxrrTMHntYdzVLYlrs1yubcHCd75FtSeA5ROz0caqrwsi/39blwUtwTA8gbBiUYttWK4syIEAwBMIY/GYfrCaDEh0mOHxh/Gz5Z9jvDsVG6bkwiBScpPNJMKrM9mYMTyVQ6YPZWW9D0cu1WHz9DyqNSMKWFc0AAIEmI0irjf6EQxLWPohXWi1FvTrjVSNtXTaQC4aF7to6j0ADA1CQMtxBlFU4KpXF7rxxE97wmYywBeM4Ll3T2Dm4O4QBeq8FopIOFvlQemXl/HoXV11v+fU9WaVOCB7aOXSxG2sdAEORUX74mxGjFn1BRaOysCfPlUT2Jj39czB3XXPT2+j0GpED89IgUSg4hu0c1EOgNZ3fFfbgmdH9kH+aqojxSC5TJzug+NXNOUvGNJLfqzZafF4KLczFst8vvX0nTZOycWZKg9WHzgPi1FURccl+ZloCUb4NXvpo9N4+aEszXNIcdGFjJGitus0aGM3A/kcCksEDosBwTDB+NzO+K62BZcv1aoQcasL3WgJhDBhYBcUvqFcxJmsg67USEtItYFsnJqreX+1WML+UIT3D+XX6o8P98eKfed4SUgQoKgeAHRN6Jpkx5bpeQhHJBgNIjZ9cRFD+7Tnz/LqA+fxzIjemvwT1jReOCqDOxMahNYrE/3gVrQgCL8F8Fr0zxAASwH8rNWO5B84BBAYDSJ/qIdltMPFGi8eefMQitYdRnqKE2snD0CC3czt8OQjNgpLTaDWgXE2k2bDcuGovtg3bxBKpw3E8n1n8eDyzzH/reMwiFTS2WoSUeMJYnhGCibm3YYbTX4U/Pnv+MnS/fi3lQchCFA1nuSNwKd3HufHOT4qOT3x9S8xuOQAHvrTl/CFJDgs9NamJdrgtFBJXL1GNnvgN395CRum5KJzok3VDE1wmLBsnLqZeORSLR4fmo7Jaw/hxNVmFe56ZhQTP2/7MdjMN30fHis9grAk8Q1ue1klXvroNKwmUbcJqtcQj7eZeHOZ8R6uNPhQ8tEphCWCLdPz0Lu9C2PdaXj36BVF81wUaGNaz/RmZ1mFrjPe9Ua/6j2/fiBDlUXMKj2CkESQmmjTPLdX955FktOM8e5UDM9I4eJqzKTn3l7t8P6xK1g7eQDennUX1k/JRVqiDXOHpXPc+epCNzon2rA0PxPN/rCimX4riKfZIGJJfj8QAsx/i6LA1kxyY9m4LPhDEtq7LOjVzoltxXlYUZCNiERUTdVl47Lw5PabHJBkpwVitO4uf11JfiasJoPmHJozrCcW7zmJy7U+PPLmIc5t6dUhDq/F2HzO3FSGa40BEGgLxCVFe1laPKFkl0X1zDIUj9ZzIR8UuWcAIUDHeNo//OuT9+KlcVkIhiVsL6tE0brDeOTNQzAbRBXPZbw7FQ/ldkaTn4JT6rxBPJTbmfuQAMCzI/uoeCVP7zyOBff34vclo0Mb3NUtCV3bOlqVdPZjMoN8AFkAjhJCiqLm9X9uvUP5xw1CgCZfiEO9WJRfWe/jUrRyj1dVKhfVIgfA0z+PP6yrrx+WJJpxxESxDBYG0A3h2ZEZuCBrRrHXTXz979g5804sHJWBXu1cOH1D3QiUCIkqkxp4bZn97rFNZbzvwCLIZJcZz/+sr0rZk2HMWfPu/W9v8LqqnOn8wq5yJLvMPE1OcppR7w0i/47b+LW7VQOXZRqLx/SDw2KEy2qCySAqdHGOVjRwNvRL47KQ4rLgbJWHn7tetMce2tgm4fYZeaiLERtk9w6gCyEztWe8kvVTqFYNIYDRIOBXD/SB3WTgmlOszHdbkh3XGqh0gRzuWt+irQAakWh22i7OinVF9DsY/LHaE8ClmhY88dN0EIB7YLP3sujeH4qgJRjBHJmJy6qCHPhDEiKShIXvlKPaE8CGKbkIRW4uRPLrJpfijkiEa9xYjAZNxvHqQjcSHUZU1PvR1mlGRZ0Pe77dGEYjAAAgAElEQVS5ppCoEAWBz03Wp/IEIpwIyco7Sz88jT883J/PAafFiGBEQsGdXTHx9S95xCs/dyYsJ89oWdSuB8VMdJh5M5ZJpFxr8GHph6fxsgbc+dW9Z1XPBevLsc+X65bJMz7G/9kWBZaw4yMALsu00LLT4lGQp8zY5J+zfGI2Vu4/h7YaYpTJTgucFqOqn2A3ixBbMTP4MZuBjxAiCYIQFgShDYAqAP/05vF/ZYQkgvqWIHZ9XYk1hW5UNQdgM9MIZfq93RTNWjbpNkzJhUQIDKIAoyig6O6umHoPtWy80uBXUdTladylmhbdKNZqMnDs+f6nBum+zh+WYDaIqKxv0WzYna/yonuKA5Kkjb9mxCq2AXmDEVxt8CMt2uAzGUSkuCwKFBF7b9e2DniDYdjNRFECe+q+XljwFl20GYdBrrF0q8V6VZQZzJAec7Yc5byI1/92QYFQ+vT0DQzp0x6iICjOXUuT5pXxFDnDzNblm2ZEgiJTYUxw+b17ZXwWl1d4dmQGAFDXNgGK5uEbj96B1yb0h1EUNVN45qQW1MHWhyIE6z+/hHF3pKoUaSfm3YYXdpXj5Yf6A7eIdq0mg4p4xfpZrLk7Y2MZFu85iV8/cNMIXi7noCV3QGWp+2oyjmdGpSFsJgPOV3uxs6wCj97VVXGd9z81mH8XY/YuHtNPkz9xrdGPUITg5ysP8qwiHCG3DCa0bD5ZT2NVgRuPlSp7IasPnMe6olzuLfJUdI6nJlCuSOz9qfYE4AtGsGFKLoSoxHdVU4DW5ycPgD8sIcFm4uAIdlxyL4PYykFEIvi2soGXQo0GEfvKrync+uSfs3hMP/xmVAYECJp6Zlr3ffP0ga1aJvoxm8FXgiDEA3gdQBkAD4BDrXYk/8BBZYBNOHSpAQ8P7IzeTic8gYiC9i9HKkiEwBuMqNiMaz+/gPn39dZM4+RIn4XvfKtbg050mPG7908CAMIRolsjr6ijmcWKidmaTWZCCEQICErai08kCoutrKf+wY++qfRUWLznFGYO7q7ZUCWEYOSrnyE7LZ6TfmKtQbWcs/Sc0ExGAX/+lOrKyDWhkp0WmIwiFtzfhz+4zNLvz59fxivj+2Nd0QDUe0No6zQjQgCHxYDlE7IRCEsIRSSYjCLOVnk1kSPBGBixFhP8l9uPYVtxHmq9QQUMsSQ/U6HpM3X9VyqUF7v3TJhQIgQr9p9T3a8lYzOx9MOTnFwVK/5mNdHGtigA9V7tDTXZZQHRIV7JobUADWgW3N+bN+lZ1vPcg311sw4Coquker3Rj/zVX/BzWX/wImYO7s6BAaJAM74O8TaYDAIWjsqAw2LExim5+A8ZaolBgpeNz8Lbs+6Cy2qCxShwcpteMJHoMPMmciykuUMctaGNSFQQr9kfwvgBaTCKAuJsRgUSZ/nEbADAxqm5qGkOQhCAeLsZFqOIGo8fi/ecxG9GZaDJF+Yieex9WnBoXpJiZkJR+exklwVOiwGDeqdwWOzTI3pjUO92iOgEby6rCU0xxkHsWuvdF0IAk/FfsBkQQmZF/7laEIQPAbQhhBxvtSP5Bw6rUeRm1pPeOMR9aZOdFrw2MVtFh187eQDmv6XWHGHoDq0b07OdCwtHZaDZH6LOSDoL47ZDl3lE9fqnFzDt3q6a0a4pSsSZvfkodszMQ+m0gbyhuHzfWRTd3RWlX57F1J900UQovP7pBQA3G5Ty6NgfklAyLgvNfmq3V+O56aI1e0g6t9FktfRY/DmbpHF2EwigsNpkEh4NLSFcb/Ljj3vPYM7QnmjwUVMWuRjgzMHd8fjmo5rubpX1PrSPs6A5EEZYkhRuZasKcvDGZxfwcXkVZvykCx69qytntL669yyH9LFaLPs+vcgzENYm/8nNUuTZVuz7b0u0w2IU8PaRK/jNqL4ghGBrcR7XXGJRdPG93XXF35ZPzMbv3i/HC6PVpbyVBTlwmA1o8oe1m6LRRZRFp3SBFiAKVBzQEwjDZaWGQnoLWp0nqMuYlTNg2ebB0ENLxmbiagP1Fl+y5yRmD0lXNM9XTMzBEz/tCavJgKe2H+PBR0swglUHznGf39JpA7H5y0uaCrXvH7uKOUPTVWq9U3/SBdca/aqfsyb2Hx7qj63TB+JKgx8SIQiFJTz0py81oaQl+ZmYMzQdJoOo6nvVe0O6m3SHOCsihOBn/VNV7nFMlfWp+3pxUyo9GfokhxlnqzwqUcF1Rbm6THBREBCK/OvQRJ0AdGbvEwThXkLIp612NP+gQUBT/85R7RbmqlVZ74MvGMazIzMU0DK90o03EIY9Wl5S3xiq0NnoC3FNFVaz7NLWAYtRQI0niBGZHfH+tzdQWe/DwQu1eHxYD3Rr6+AyB9cb/fj9B6dQ7QnwxSgUJipbwvJrzVg4KgPP7PwW//5vt/PoyCAI2PjFRWwvq+QLzXPvngCgdBBjDwRDY7A66VcXa/DusescojpzcHdNWOXGKbkQAI6IWjuZGswbDSJKo/pEDJb52r4zeGZEH0y9p5tCh4gtznoRYTBCcKMxoOqpPFZ6BJumDsRzD2agzhvivJHYHsirE/oronS9LEzusia/33IE2fCMFFiMoiqFT02w4Vy1B5mpbXgjP7ZkwTb/Wm9QX/ztof6obg6i1hNSyKonOswIRSLwhyUs3nNSk7z46ekbnOy2dvIAbvAuf92W6QNBiPbcTXSY4bQY0OgLqQITFs3LrwtTDWXGNgDw0vgsFN3dFXXeoMJsZ/bmI9gwJRdN/hCSXWY8dV8vmA2CZslqdaEbbZ1mbJyaC4CW+ZZ+eBKP3NlFVSaZ/xaVf5m6/pDq5+y5+cW2r7Fleh4nKLJ5pKWUylRy4+1q5JjdbNAlUDa0BOGwmFRKwAxGHNsHeXXvWU2F4TlbjnKyGgseKut9EACs3H9OM7Cs8wYQb1eW0P4748cI1S0B8BCAcgCszU4A/I/fDAJhCSv2n8NvRmWo0tELNS3o2c6pmAASIZoa5HXeIJZ9fEYViS8Zm4nfvV+Ose40LNpdjj89QtUXA1GNlK1/v4R7e7Xj+OeS/EyIggBDlNFY1RTgsEL5YNGXeAthtaMVDRj52mfY/9QgTHrjJo/hodzOMIoC1WTX0FTSeiBmbqLCae4uSTBHpbI764ifNfnDSHDQ49teVsn5CO/PvYfrE8mvj8kg8EWFuVslOWlDes831zQjwiZfSHdjhgBcawjAEwhjVUEOrCYDPIEwajxBXnY5V+XljfAeKQ6EIkSVQSwZS1mst2pMs+bhQ39SLvRsQVt/8CIyOvTVlDmRZxc7yyp0xciSXRa8/FAW/uODkyo3scVj+sFsNODj8irMHtID64pyYRAAg0EEIRJGZnVScC+WjcuCQRQUNeVgREJDS0gl5rZiYg5WHziPOcPSUbTuK1UJS94cZsdDUTLKXlYoHIHLauIZtbyf0ugLYc6Wo9wTe8H9vTWlQ+TGP2wuP3VfL7Rro+0LIQjaz0XHOOp4Fm8zISxJWJpPr19lPS0Hd092aL7PbjaAaMCFW4IRFTu4JRiBJxDG/LeOY8OUXBVHg+kyxWajRysasPTD09g4JRe13iBnLbNr/PTO4wqimkQIB1FwoEIbCyISwYWrTWjrTEJrjR+TGfwbgF4ytdL/NSMiEYx1p+FGY4DX91iEtbf8Bvp2bKPo+osxGuWMSBMM05QswW5S3Hi2k0+9pxuSnRY0toRQvEFd+xvrTuMuVqsPnMey8Vl4JIrr10sDmXnO3xYMwTtHKrHsr2f572PLAluL81DfEkJjS5DC1yIEv3v/JP/+nilOHrXpGa/UNFMGJXvQ10xya9ewnWaEJMK9Dtji2sZq4iY17DNZuvvbBzPgC0VgEJRchFfGZ3EROFEQUO8N4oX3yrlAoGY0L1JE1ut/o/yEx2LKZMsnZuOFXeV4/md9kegQUB+VgZCT/gihTemzVR5VxP3Hh/sjGJa4CJ1Wr4AZjDwRle3WK8GwYy66u6vu+ZyKir9puYlZTQYYRUq+8ockzN58c+HfMCVXtQnN23GMR+MCgDqZrWRblxkvjcuCANrwf37XCSS7zPz4K+t9iqavvDks3zzOVnl4hJvstMBiMmDaG4dU14j5Qic7Laj3BvH40HTUeIL6JD/7TaRfZT0tsb06IVvzmhkEdflEj+fhspp4Obiizqe7+ROA91rYXOmR4uABIOuT0D7QaVTW+2AzGzQZzOuKBih6amxUewK4VNuCZJdFsREAOsihQjc8/puOh6w/ubU4Dzbzv8YD+QIAE4D/dZuBKcoxiEgESU4TJt/TDXWeAHbMvBM1zQG8+N4JHpnOHNxd1SBm6IgO8RTbfa7Kq4nwYZ6nWhrobPNgEf3cYenciFyrv7C2aACCIUnR1FxV6AYAbCur5LVRtln9YuvXtFdR6Maur6/ibJUHS/MzUe0J4N2jVzB7SLqi7r5iorbxSkswoohmNHsfk9xoCVFPXdbU+8PD/eHxh0F0FsVmP2XS1ld7Vf0YxvYcveIgP89klznar8hQpdWrCnJgEAWOpNEquzA0S1unGWGJYOr6v2vW69lGmeQ0Y8t0WmozGQSEJAmFf6bXS97nkJ+T2SjimRF98P6xqxjjTtUsIcXZTBzptPTD01hZmK3o/8jROVrZRGqCDe3aWNHkD2HhqL4KGY/Kep+umT0AhMIEYUlSBTapCTZMeJ3OK5b1MCG42DltMQiUxCcRGAUBjf4QhmW0Q4MvCJvZgO0z8hCRgJBOg/W2JDuW7DmJXz/QG+3aWFDVHECHOCu3TI39PpfVpICM0nJJi2ZppckXUmXpsSXfyvqbaB15A19L5yjJacbVBpql7Zh5J2qjqrjsOsl7YXL0oKThj/HL7cfw5uQ70NZp1lQ8SHKaEI4QFYBDEzkUVXBdcH8vhXx1MCxRZSIHWmX8mM2gBcDXgiDshWxDIITMbZ1D+ccNs0FAssuCC9Ve+ILU4m7GpiPYPG0gv/BMcCo9xak5qa0mA641UDr7/B3HNeuHz717As+M6K0bITIJ6NQEG8ISwanrzbxRy9JAJnhlNYkoijG5f2xTGbYV52FAtySkxltRMi4TFXU+hcDXzKhE9eoD5xEMSyidRpnWk95QWyTGSlmvKnQjyWFCMEwUDyPHayfaYTRQ4tzzu06oar4rJuZwUxL2Xcwm02U1QRQEtHVqR4SM7cnOc2txHq43+jnaZuOUXEiESosYDbT/wjZWvfu1ZCx1e9Or37LFd8v0gaio8ykQQKsL3VhT6IYnEEa8XVsOQpIIzEYBud2SNEtIRXd35VBcgEatVU1BlQxH6ZeXFZmAPJsoyc/E3C1HkdslHoV3duWZ3d7yG1STx27iDnJykTfqmGdWGMmzwGbT1IFYNPp2pCXaQAhQtO6w5gK5qtANQQQ+/uYasjsnqY779LVGGIQ4vilrXaNrDT5uEbq1OI8v3MMzUlQlq5L8TFiMgsKetrLehwOnbiB/wG0KMb+2LgtcFgPWfnYR24vzEIhIuFTTors5mgwib+izjIMFaB3jbaisp3DwnaduYNyA2+ANUJlwlsWzc9gwJRezN5crjjksaQdAZoOBO6bJy0txNiNOXfNgy6HLqmuuhxxKcVlwubYFKS4qdbKzrIIjqFpr/JjNYFf0z/+6QSDAZTUgNdEGi1EAAYnC6aAgjc3YWKZfFnFZeF9Aq37oD0k4WtGg26RMdJjxp08pTv5qgx91LUEV4WrR7nKsLMhBvTeIlDZq8kllPdXoafSF0CmeUuvlol/sNXXeIH7xf9JxubYFM27htwwAL43LQrLLAqMo4GoDXYhLpw1UlE2qPQEkOsxoCdKafPdkh2bNd/bmI9g4NRdrCt2YoSMAppeRxOrs1HqCCIQlVdMszmbEN1eakJZIhe30NPPjbCbuEcs2Yb2NIyJBlQ3O3FSGTVMHIs5ugkEEPyf5IrDqwHkUD1JnknSDyUOT7ybZTi9qZaQq1nNhmcC+eYNwubaFS048kNmJZwUsmteSp2BIqkCY1vu1z5fAbBQxf8dxHrxoLZCv7T2LgxdqsWJiDlbsP6s67s3T83jD/FZe1ew9gdDN7IHdf5Z1GAT6XBoNgq5651h3GuwwIBiRUPLhKSy4vw/u7dUO9S0hfm/0nl82v7R0jlivb+PUXDx6d1eFLWfseZgMIu/Z1HiCSHCY0KgDgGC2s5X1ytLbJ/MHw242KNRz2fGYdMqIBlFQybycutaA7M7/gp4BIWR9q33rP3kkOcy42ujDW4e/w5R7uqGqOaCoKco7+EyzPxbat+voFUzI7Yz0dk4e0bD64ZpJbrQEIthWTPWBYnHmjM3IDK2fGdGba5DsO3mdI3FMBhF7y6+hb6d4GHXSaFEQMGNjGd6fe4+uV3KtN4gkp5lPaD20jigISHKYsWQPxcCzGuj1Rj/e+OwCtkzPQ40ngDibSaFyWTptoG7NlxDAbhFROm0gREFQlTW0MhItnZ3rTX6sPnBe8aCYjQKuNfoVD8WKidmc73BTAppuBHOGpsNqFJFoN6s4EfLv0ovsajwB3JZgQ5UnqED4JLsssJlEPDakuy5u/GqDD4v3nOIR+PlqL5r82pLl8kxgZUEOXtt7FmPdqXyjXzPJrUB06dkpMq0htinoGbhYTCLWH7yoYnUzKPHcYekIhCP4Wf+O3DNh/n29Vb0MeZ+EZZCLx/RDWqIdEiFcXpplh0aDgDWT3Dz4qm4Oor5FyRBfVzQAW6bn4UaTH7XeIN74jDqAyZvqbDwzog8tgQ7twY9Da1NiGWtYklQQ1VWFbuz+uhKrCt1o8oWQ5LRolnlLpw1EVZNfYUS1utCNz85UoX/nRE1QyTUdYIJBFHjQyIJQ9rvSaQNVZaWVBTn43ftKbamZ0SqByfBP7BkIgrCdEDJeEIRvQNFDikEIyWy1o/kHDUkiMBsETLqzC8ISUdXk5KSxoru7Yv/JG1zN0CgKEEXgzh5teV00NcGKrcV5CEdoJAMQhXQ1I2v1bu+ichPvfKtI4Rt8IRytaIDVJGJkVicVxb19nBXhiNrGb1WhGy1B6qwVbzMhQohm/Znqw/e+5QOysiAH/nAYEQmYPSRdUeduCUYwe0g6Nf5uCXH5A3a9Nn95CRPzumhOdKY1tHX6QER0+geNvhCXCaj3BhFnMyoi6NWFbry694zqQdkwJRePRU3q2Wet2H8OT/y0p2KDWFPoxvM/64saTxBNfiomuOOraxh3R5pajqPQDZtJOxqr9QbRPs7KXy9H+KwrysX8Hce4p4JWJHq0ogFF6w5jW3EeZmws08WYd4iz4tP5g1HnDUIiBAcv1CrsTWMzGr0Mp6pZyfgVBbqRsIY+LWe6Ud3sx5PDe2JCbmeFuixjh8fW5n/3/kkV7DE1gTbxY8/HICo9BJZPzEYoLClY1+xz5g5LVzHEq5sDiu9fU+hGsw6/4myVBz/r31EhGCgva3ZPdoAA+N375fi4vErT+e+1vWfw2wf7oskXxnUvlaxhv5cTUUVB4Ex5Fpy8updCphlZ7bUJ/dHWaYVEaPnm/WNXVcCEV8ZnwSBSzTCtXlgwTKVeFP4WdpOmwGRYIjAptfT+W+OHZAZPRP8e9V/5AkEQ7gfwRwAGAH8mhCzWeM1gAH8AbVDXEEIG/Ve+S2/UtQRR3RxEVXMAXds6NKV6e7d3YdHo2/H2EWrewfR+2ML5xbka5HRJxPrPL/Cmacd4KwBBUWMHwEs+m6cNRLdkB5Jdyhowi4Ip0cSrwGXPilryvfheOZ74aU9snZ6HSFQWw24WkbNoL1ITbHhrZh4aPGFF6WJlQQ7eP3YFC+7vDVFQ0trZA8Ki1OX7zvJM58X3TihsIds6zahuDqDRF1LVMLPT4nFvr3bY/OUlTRnqT09XYeGoDAQjhIvpxT7E8TYTqpoDnIT0yvj+VMlRonXf/Sdv4PGh6YrsgbFHYxfBse40FXqJWXvGRmq//+Akkl3UCJ6hpp5751v8cUJ/VRmI1f27J2tDQRtaqLXju0evqB5qeVmBbQypCVTsTy4xzl77wnsnUHR3VyQ5zdj5VQWvv68rGoCKOlovll9HXUXOGEmEb640IdFu5qXA72pb8Ny73yLZZcacoemqDTTebtL0rGYNbXnQtLIgB385cY2TFkMRCe3aWFX2lfXekGoBXn/wIkrGZcEYZSuzQEQLfDEjWq5jGxabp6xHVzKOQoPl96DaQ6UkIjG9sliYcnZaPB6V+XSz6zA8IwXVzUEF2OD9ufdoSnmYDEIUJSbAIIqKzGFlQQ46xlv5wk4AJDjMGLf6SzzkTsXP3akonTYQZqOIYFiCRAiu1FO9qxH9OiDZRSGkogZqimUYYUm61dL3o8b3bgaEkGvRvy8LgtAeQC5ohnCYEHL9Vu8VBMEAYAWA/wOgEsBhQRB2EULKZa+JB7ASwP2EkO8EQUj5L5+NzghGJMzYVIZVBTmwmLSlei1GEUXrDmPNJLemEunW4jz89cQ1PiHk9fBkp0UT7fBEFOGzsiAHz/+sL76r83EMfHZaPBp8YcUDyRYRSSJ49K6uioiOGZCwf0sEKqLLrNIj2D4jD9cbA5i79ahqYWN1YpalTL2nG/Vgzu2MBff3RkWdD3E2Iy7WeDHh9b8DAD5/eohiIsq5CocuNfDSCavRPz40HcujRkB6on9yiYKS/EyYjAIW7T6B4nu7o0eKA92SHTAbRc7VuFzbAo8/rMkC1StXyRuJ8uxvxsYyTL2nm8IU5nyVF12T7YosizWArzdqwxBrvUGuB8Rw401RV7TfvV/Oo2fmULdwVAZe2EWnPWvGn6u+KcJXfq0Zi0bfjvw7bkOdN4gmXwhmI4Xgxs6vnWUVmlmjXEyRzaVnRvRGoy/EGbAAzRZis+MZm8qwZXqe6lomOy3omeLE27Puijp/GbBleh72ll9Devs43iBdcH8vzeat3gIsD7bYseplPPUtQczZcpQ7qtV4aBm02hOAQRCw9vOLmDWkhyKa1pLviN1EtbzMZ2wq42ZI8t+ZDaIm+GBdUS5cVpOmne6s0iPYVpyHtEQ77GYRLUFqibt4TD90SrDh7A0P9nxzDT/P6aRJ9HtmBJW+2TJdXToqyc9EnTeo0m3674wfQzqbBuA5APsACABeEwThRULIm7d4Wy6Ac4SQC9HP2ApgNChxjY2JAP6TEPIdABBCqlSf8t8ckkRwV7ckCIIAfyiiyT7cFq2v6k3I641+DO7dnjN25aStynqK6Fk0+nZ0bevAxRqvAuEzq/QItkzPQ4c4KzZ/eQkLR2WgZzunCuHDNcpFQXPibSvOw5bpedj0xUWkJnTRPM5whPCNQP5eVtaQl6taghE0+EJcJiLZZYEoUFkF9pqwRBQLunzxlZdxmPkNY0bLa7xbi/NQ3Uyb0I2+EBbc3xu/eqAPLEbq1Pb8rnLFgsjcrt6cfAesJgN355q3/Ziq3NUx3qpJEGQSCvJrw0h8eiqnr4zvj3i7CRGJ4FcP9MGT244BgKbWEIOCxttMHDee6DBj19EreHZkBorv7Y5aL9W/iXW/e3XvWbw8PgvxNhPXejpa0UC5LBEJDb4Quic7UVHXgmSnhROV2CYiEap2yrJbgyigncuMXz3QB8+OzEBFXYtC6TV2w9Sb48GwshnPFEjlkGQWWMweks6byiX5mfCHJCS7LCpkUyygQmsBZhu1HvgizmaKSrMcwfIJ2eiW7EBDC2VbW0wiiu7uipX7qbSFSzSic5IdFpMAEGVEHSt0GHtdWFkIAPp0cHFBxwZfCBFJGzrb7KdlVD2jI3+YbgDz7+sFi8mAp0f0wXe1LXhyG82KtZrz83Ycw0vjstASjGBlQQ7CkqQqHSW7LNhz/BpG53RCa40fgyaaDyCbEFILAIIgJAE4COBWm0EnABWy/1cCGBjzmp4ATIIgHADgAvBHLcMcQRCKARQDwG233fYjDhuwmgyYObg7HnnzEF6bkK150yLRRa9Wp8nIFpdkpwWLx/RDaoKyfMLqw/vmDdJE+FxtoDd5TaEbbWxGBMPa9fQubR0chaB1jBajiIl5XTSNVVIT9NnKooyJzCILhllOTbCp/FsbfEEuL7Dl799hw5Rc1HmDCjkJ+feyEgVbIAH6cI11pyEiEaS4LLja4FMpdrJrx94rh5jSunJPblgSizIRBQG1nqAKR5/ssmDphzclFNgxtgQj3JNBrnIK0Mg9yWmGQRR4zXfusHS8uvcsdpZVYuv0PFyPNjXldfOWYASrC91wWY0IhiPYVlaJ8QPSqHeyzYQ2VtMPXmBFQQCJIUzJ6/Ss/2AQBY4+mjm4OwQBOHG1WaHLxAYjN/6QMtO1Rp9is2UKpFoLN0NBVTcHoyQpbWRTWqJNkcXoZXI9U5ywmUVVxrOyIAfbDl3mwnhxdjPvAaQmUDXZZJcFE3I7w242oNkfRnIbC+q9Yby694zifKo9ASS7LNg8fSDF6MvKL1pSLXJ1Wz0UXFUUtqxXyqluDuDZkRlo8oVQtO4r1X3Vk+juEGfF1QZKwjtf5cXlmmYMy+iAUISqGuw4/B1GZnWCuRUbyD/mkyoBNMv+3wzlQq81tCT1YpvQRgBuACMB3AdgoSAIPVVvIuRPhJA7CCF3JCcn//CjBriRRGU9bbKlJqiNLAJhCYQAvTu4dI1lQhEJv36gN575z29w+kaz5udEJKL584YoxnnGpjL4QxKX0o193Y0mv67BjigKCEab1qxOKj/OkvxM3tSLfe/VBh9WFuTgs6eHoHTaQLSPs2Lzl9+h2hPAqkI39hy/yvVQnt55HM892Bcd4ykk9uCFWszbfgyhiASb2YCNU3OxdvIAbqzCro/8XNnDtWh3OQaVHMCZGx6+EQA3M7KO8TbFccrr3mPdabzByJrgTBZ53o5jSHKaNTVrLEYD5gztqbg2VLJCxOI9p/Dt1SbM23GMZzXsOIcu+wQFf6blsfk7jmPhu99iwf298POcTnhx9wkEwtTCUF4CclqMWPjOt/jd++UwGw3YNHUgwhKB1SoBzGQAACAASURBVEQfrZZgSGEUpLfAPjOij6JZLf8di1bZ5pPssmDGT7pg0p2d8cibhzDkJWoE89R9vZAcRcPMHZYOgAYAwQiNMNkxsDKT/PqsLMjBhi8u8c12W3GerhQJyyySHGbMHNxd8x68/FAWthbnYemHp/DcO99i0ejbsXfeILRrY9Wcn2GJoNkfwWtR1BYzH1q+7yxyuiShe7IDwzNScKnGi7HuNP5dU9d/BYeFxrRMN4xEXeKqm4P8fN6few+2TM9Dsz+Mk9eaKVdoz0l+HeQZi1bvYvbmI3h2ZIbmupCaYEONx68yhFo2LgtWk4gL1V5N0MrMwd1RWe9D+zZUPmNbcR7WTKI9C0KAtZ9fhEEQ0C3ZgSF92mPR7hMYuuwTFK07jHt7tcPyfWfRijSDH4QmejL6zysA/i4IwrugC/pofL+EdSWANNn/UwFc1XhNDSHEC8ArCMKnoCY6Z77/8H/YCEUkjjWXa7uzRnCyy4LNX17Cmr9d4o27bcV5uNaojAQFQeALmh5Cx2gQNJuRcrx1YxQmGYtsWTI2E0v2nMJ/jLld9buS/EzUeAJYuf8cZg9Jx4FTNzAis6Mqddx+uEJ1XEzMbGRWJy5hzBbIn+d0wu6vKzHpzq54sH8niKKAlkAIhACbv7yEsXek4Y8P98eaT85DIlC9P95uUiyQrHYdWw7Q0xiSCEF2WjyPaOUQ09iSFHuwe7V3wesPw6iTBQXCEby270z04Q/BZTUBIKjx0OxuZ1kFR3lolS3kTdO1n1Pp56n3dEMoInG3rrZOCxbtpo13VgeXo2iY3anNbETYF8amaQNBokAArWM2igI8OtBTub9wssuCUETCI7LGJ3udvC/SLdmBd2ffzUtPCXYT1k0eAINBxKUaL0wiFOZFm764jNlDeiikK/SiXZZZJEbr1VrHDIADEwDw0t/2GXma89NqEhGMEE0IafG93VFR58PjQ9Ox6YvLKB7UjWd2e8tvIBwh6NrWAYkQRZOZPXerD5zHU/f1UvTgSvIz0dZphstqwkvjstBeJs+iV0aTCMHyCdmIs1OWNCsvMuLgnGE9FNdUIoSr8t7qvsbbTSrr3LAkYe6wnioyo9y3euGoDIQj/8QGMmjpBgDOR/+w8e4PeO9hAOmCIHQF3UweBu0RyMe7AJYLgmAEYAYtI73yAz77Bw+DKHCC1/qDF7kNZOxCfOhSA45WNGDy2sPYPH0grCaDImWXw87ki1Pv9i4IAJ7YSk3k//rkvdgS9SQWBQHvHKnE0YoGZKfF4+kRvXlzK6WNRaETwybX5TofMjq4FBNLrksyezNV7fz9B5QEl2K1oFOCDZ5AGNmdE+C0GLBxSi4IAIuRoioeHthZ1aN4rPQISvIzcW+vdty4g12Ll/9yBo8PTcfOryowuHc7TSmEx0qP4KVxWXh2ZAZ3bdt48BJ+NaIPCG7dvAPownKppgUvj8/ClagMgLyUFWsEz1Bai8f0gyAIaA5oQw6vN/rxcXkVnvhpT4QjRIUN9wUj2PjFZY6J13pQU6Im9Y/e1VWxAS4Zm4kX36OaR2zRWnB/L/hDkgoVtnhMPy5mJv9+rXLD1Ua/CjXEftcpwYZNUwei0ReEzWRARCK63Ai2wFyo9qJo3WGFsxlVuJTQNVqKLFqnhEP7Q0rpilUFOZr9kvUHL/KouHiQtm+HKAiacEiANmM3TslFJMpFYIGZnm4T8wBhBkIVdT4UrTvMyXcTXlcvmAAQDEsoGZfJWdaxG/5L47JgECkz2SfrV+gRGS/VtKBLkh1NvhC6JNnxh4f7o6KuBSv2n+X+3WajyK8XkzG5lenTmkK3ikPAGs+T16r1sNhmzzIzsRV9L38ImuiFH/JBgiC8RgiZE/PesCAIjwP4CBRa+iYh5IQgCDOjv19NCDkZ9Uc4DkAChZ9++2NP5FbDJAqY/pNu+Gv5dcweQjWBYuFusRe6qonC5eQL8rUGn+bixJQWl+Znwmk1oMYT4jeS7fQAkNc9SVUzT3ZZUO+92fhk0cyy8Vmq3gNwM2ppCVKfW5YWyxeskvxMPL+LWiDKkQlai0f7NlaVZAG7Fsv3ncVvRvVFRJJ0hdg6xFnxi61f48XRfWE2ihwjH/tga7mUyREvz/znN9gx805snZ6HKw0+vqjGwleXjM2EKNz0641drNj5pibYYDaImLFR+UCx/gNTWv3LL+/VfFCdFqNus3PR6NvhshoxPCMFRXd31VXrlJsKyb+/dBptm8kz011Hr+Cbq42a3hSEEDT6ghAFgUeKepyFlDYWlE4biBX7zinq4OzzqAGLEb6QurEby6RmwQKTYTcbBNR5gxjrTuPZspbIH/M4kNfjZw7ujvZtrAhFCF7/23kFmmzWkB54YVc50lOcqvNfWZCDRl8Qz4zojQZfCD1SHJi75Wt+/bSUYlmwwM5bT1tKALWmbN/GitIvL2PDlFz4QhEYo/7NWgiflx/KwuzNSqRedXOQAzyWfUwDxBSXBUlRUqhWFYFJrUOA5qYZCGs3rFk/jgWnFuO/Rqju+8bdWj8khHwA4IOYn62O+X8JgJJWPBbFsJhEdEqwYdyAzpi8Vr+JHG8zcbZkW6cFggD4QxFMXU8bP8MzUjRLOy99dBqvPNQfResOYe3kAbwBxj6XQVNjXaaYhjoALPq32+ELRvD7D6jTF+s96KXodrMRDrMBdpNBU3+GbWzzdhzD4jH9dKOdiI57Vsd4Gx69qyuXG9Bjs4qCgHnDe3KL0HVFA2hTS4AK+53s0s6EWoIRvDn5Dlypp9lBSzDCETaT7uzMRQK/q6Wp+bMjKfa/sp6yfOXSvgylsWRsJlqCEc1zk8Px/KGIZtnCH4roNju7Jjtw6HwNHh+ajlpPUNMIadHo26O2per3ewNhzB6SruJo7DtdzfX8CaEL1XPvnuC+xnIMv54uPjt/1kRW4fY3Upno2PdrnWuy04K0RHtUvE+EKEBR+wZoT8IfkqhEgwjcaApgSVSq/FZWm6zccdMXHBid3QnL953FwlEZ6JHsRLUnAIkQzNly03s6LBHMG94Tu76+qitFnZpg56g/ALxEHDt3ExwUiZVgp6iuxXtOcmmKWD0hiRDuVa0XRAoCeMWBuZsxyfR3j17hm+qNJj+ei3on68ln6D3/7DleWZCDQDjyz2Ug/78wIoR2WQwC8NqEbF0ZB4kQTSnaLdMHos4bipp4GxTZAlvQLtZ4UVmv74YV0UnrGXqGRYysTPLWV9+pkBXs4Vo2LotGS//5zS3rkezfHeJt8AbCmozHWDcwdi1cFiNe23uGR3ZWk6jpyDZ3y1FOYnpKFqGvmeRGG6tJUQ7Ycfg7lSPU6kI3UlxmVDUH8YttNx/6l8Zn4VqDD/6QxF3pZg7ujucezFDcPwZvTU2wYWtxHp7/WV9cb6KlB9bwiz23JOfN8lONJ4gthy4rSIjrD1JPYD0/44vVXgzoloRJbxzSvf5d2tp1fRKsJgOKN6qFAxeNvh3fXGmC2SCqbDzlGH4WaTstRmwtzoMkEZyvVsKZmfmL3pxTwFWT7CAxBEGGepJnnGsmubGmMAczNimRQyajwJFoG6fkotpDETbfZ7XJsnCTQVRkYdXNQcwb3hOpiXZcrPbirm5JGJ3dif+elYf0pKjZ97Cx+sB5RQY5PCMFv36AWn02+8MKhnUbq5EHGnI2994nB2Fd0QDM36E0d2TPGsvQhWgQ5LQYFdnS6kI3mv0htATDeFjm6qcnnwEQrJ18Byrr/byHk+gwwWExYufMO+GPSNgVJci21vj/YjMIhwnqvCGFHG1sOrqm0I04u0k1cZm8MiVCCfAEwrCaREVpYk2hG795h1a29Hd07Z8zVU4mnLe1OA+EEJyr8uLAyRtYO3kAZyj6QxGMdadBIoSnqt/HRk1NoBF1t2QHfvvuCcWi99y7J7CiIFuz4c36ER+XV3F7ythoKSwRHt2oSEwbyxRSzGwU3tkFaycPQJ03iJZgBAKAUITAH4pg8Zh+cFqNCiP6VQU5WDv5DhSt+4ov+n9+1K2pBfPqX89SJU+bCb8a0Qc2jQ2MSR+X5GeifRsrDAYBTwzrqTr/RbtPYNaQHrocA5ad3Er36fcfnFS9vyQ/ExFJ4vaGbFTWU7nnp7Yf0yzpsehWzzZTju1nnyfcogEMKOHQokgU5R4t1NOMjWVYPKbfTf0hieB6kx8vRHkiANDkp0FH+zgrhChUVutc5eUOuWy6VmkrNiti5SE9KWohRjn3aEUDREGQeVVD4fDH7inzqIgtbyU5zCCgpldMTSD2GV5ZkANfiGaiZoPIobbsfFl5EoCKF7P+4EWsn5KLJl8o2h8pR3VzEL9+oLeqhxMISRCFCCQCjM7pBFH4F3gg/4DRekfVyiMkEQVkj9Xo2KLEOv9XohGBfLBIigA4dc3DGaHyRZGxIQHqa6y1UP3pE3XNvCQ/k6oetoQVjeo1hW7s+eYahmW0Q503iESHGSUfnVIoPbLj1Ios5F4HbKK/OiGbwzLZoBNZgkGEpllP8b0U0sge1NhoaVtxnuL3sdctlh3J0l9jtOllNYmQAAViItaI/rEoq3rr9DyECX3vxoMXcehSgyLtXrLnFI5WNHC7z1fG94fRYIXTYuQ+wFXNASz98DReHN0XEgEvrw3PSOGS2bXeIN49egVj3WkIRwjax1F/3uuNfsW1iUWnya//qw9nc16HRIgmEICR6+TX5lqDTyUeJ6+3b5pKGdLMrJ1d59f2ncWrE7JR4wmgqjnA+0+VdS2quaglCni5tgWdk+zYfewKNkyhlpN6PSKryYD81V9gzSS3pqdHh3grqpsCHKwg/04Gopg7LJ273LV1mtEuzoJgmOCtmXcizmZSNXtjmc3y+ahwAHNZ8OT2Y3hxdF/VPUl0mjFujfq4YzMVTyCsW94qyc/Ei6NvB/CtQhbDEwhj+b6zmD0kHdfqvRjUu53mtUtxWRAMq/0l7GYDqpr8MBlEjkjbNDVXBcV+rJSKPM6LyrisLnSjY7wFrTVaczP4Yyt+VqsOrYn9cXkVlyVITaDWgl4dBmRLMIKL1V4Oj4xdFD+ZP5iXdLaXVSLBTtP3K9HIUd5s2zSVCriZDSKuN/pR0xzk5BaARlFVzQHMGtoDF6u9WLznFJe0YMctZ2rKhbnSEimSxiiKKBmXifPVXl7GEkA0a+O+YBhXG/2aDzZD83xf9qH3ezkaiJcUDKKiCRpbb9cyog9FiEKMb+6wnii8swvOVXmxav85/DynkwKFtGJitkIxlZ0rWyStJoMik6lupnLZ+au/0IxMVxbk4I3PLigafTvLKnhzO9breudXlfhJr2SsLMhBMCxxaQ/56NLWrrg2KyZmo9kfppLOEQkrJmZjxf5zmj7B8kibIZ7k5/rK+Cx0SrCh1htCgt3E4bBxNhOvfbNrtXxiNjz+MAyigJwuSdx571bIntQEG/aW3+BERHZf5t/XC75gRCWTwnpjr+49qyrDUrXQMAdcaDV75TX/7LR4JDrMXHdrb/kNAIjq9NDI/WrjTcVbJpXCwB96gQsr9VQ1B7CzrEKzvMVKb7OHpOOJn/aExWhQsPrLrzVjSxQAoV2etPAenPwzF4/ph7ZOMyymm9acHeJtmhpqdd4gJ+Ax5dJ/urlNlAg2H0Bn+fsIIUOjf69rnUNq/aFljydf5NjuvOvrqyohsZUFOUh0UFyxHus3LBGYDeCm9KEIJbkxrXSGhNhZVoHTN5oxY2MZj/h6tXcpHmwtJ66XPjpNm9DT8zD1nm4qmWwmzDV/x3G+cSz98BSPXlZMzEFFvS9aC1fWxse603SzC/ZAdU60aap9Mi2cnWUVmiiYWAnqpR/eLK8A+twDuRF9asJNmCQvB+09gwm5nTl0MiIRrCvKhdUowmAQ4AtGVIJprKnLcPry7505uDu+q6XuWloIolmlR1A6baBCOK/o7q4o/fKyIkOsaQ4gwWHG/f06oGjdYawqyNFlbF+p93GPaYfZgGpPUMF4XVWQg4WjMrgjGTsW5hPMsgqt4/3l9mN4ZXx/1LUEEQhF0DHeBptJxHd1PiQ6zHhlfH9IhEAiBIFoT4YtnJX1lEPzWx2HuW2HLvOauNx3eU2hG06rSTe7vi3RjpfHZ6nADo9Fz4f9TKvZu7OsAmsK3fjj3jN49K6uKpVfpoXF5uXurys50q8kPxML3jqOZJcZqwrcqPEEdAO+FRNzouJ5fRHSQfNEJILZm+l8+EUUSi7/vUQIluw5pXqeKKRZm0diNRngsJhwrsrD52CdR1tBNtllQaLDzKXAw/8ic5sdAFYDeB1ApNWO4J8wRAGaHgXxdtrgvN7kx4r95/Dcg31hFAW8+egdsES1YeXU91UFOdgyfSAW7S5XEFv8oQh+8/a3eGF0X8TZTPjpy5/g3dl3qQxIVhbk4JNTVdysm9XMWS14aX4mGn0hhZKjPIUNhCW+ATCZ7CSHGR3jrCAgWDY+C5drW7Dpi8uYck83PDsyA6IgoMbjx9tHrmimvSx9Z9Ftt2QHDCL1IT54oZaXXVZMzFZotez+uhILR/XFsyMzYBAFGEVg83Tq13yppgWeQJi/n43UBJtCM+hW+Gv2b3lZQ57S280Gzc2TPdBaD13Xtg4cOHUdP+3bQfG98TYTFu85hRUTc3TtGwnAJSn8oQhsZoPi+rBGqtUoQBBEbJo2EEZRwIvvndDtOzCi3pbpeSrm8WOl1ChIKzrs0tbBj18PBWQ1iSofYNYoZQsoQ86wDYDJVhytaMALu8qx4P5e3JdaIpRVPemurgAB56Ww42VCd3rIHYo200ZXMRAFoF32nDOsJ3Z9XYn59/VWlZBmld6Uc2Cby7qiXEzM6wJRECCA4NmRfVDrDWL3sUpMvqebCgrLSj3P76IIn0/mD4bJqJ0ZCYKAZeOyYBAFzf5BMCxx2RTWl4oQwGQQVC6A7D2JDjPqvEHu8GYxivCHIoqKAcsiXhqXhYej1YyS/EzYWhFaKhDyw3YWQRDKCCHuVvvm/8a44447yFdfffWDX3+lnkb15deaEW8zoX2cFfUtQUWjcsnYTMTbTfD4w1i85xT+8HB/hSsVQG/cotG3I8lpRrLLjJagBI8/jESHGf5QGEXrvuKiXT1SnAqSFnu/vBmWmkCN15OcZlxr8Gti8I9WNGBbcR7m7TiGTVNzcaMpoGpIpibYUH6tGTvLKvDsyAyYDALqvSH8ce8ZjmVPdJjx6ekbuLdXOzT6Qoi3m9DkCykw0yX5mTCKIowGQBQE1Hnp6xLsZjT6gorXrirIgcko4OWPz+DpEX0wbNknWDPJjZ1lFRjrTkPHOCskAhWzkkVxwE3ESiyeWyIE7dpYIQB4crvSMBwA3pp5J+LtZlxv9CkeGHaNGYyXIZDYxpvisiBCCJbvO6vYGJnOPUVXGRQLjvy+92rvRI0nyJuXc4elo0tbBwwicKXeh9PXGuHu2haPyaCF7dpYYBAFXG3wo0OcFaeuN/ONno1P5g/GoJIDqnn7yfzBuNrgU0WH3do60OQPo9EXUtXYAdoL23LossLRi90X1oRfO3kATEYRg2XfO96dioK8zipeB5uHb828E83+MG5LsmPYsk9Ux3tg/mD8/v1yVdDBovpH7uyieb+WT8jGv608yH82PCMFz0SJi4QASz+krOJtxXlcbVY+3nv8blxt9PNz7dvRhVf/eg4HL9RSwIA/zL1FTAYBfztThfw7boPZSKUiYi1DF4/pB5fVCKMoKoAFqwpy8JosC2GS8Tldkvgz9v6xq8jpkohPT9/AA5mdFNfylfFZMBlFxbqzutCNDQcvYVhGOw5pZUFh/uovVOcqvwapCTZsn3GnQtLl+0Z0Hb9D63c/JjN4TxCEWQDehtIDue5HfMa/ZAgCACLwKOgvv7yX3xDgZsS5dvIAzNtxjKfRelHMrNIj2DgllxOK2EN6V7ckiAK1p9ODHMZKKz+x9WtsnZ6nKwi2aHc5WoIRrCrIwe8/oAYkDA54rYGqpf7h4f7onuzAnKHpEAXAH5Kw6+tKPDOiD6/p/unT85g7rCdWHziP7WWV2Facp8DoszLOMyN6wxuQ+EO7ZpIbc7aokUTxdhPmbqFp8nMP9uX1WLmcAMteerV3gUiEK0yycku1JwC7mer53GiiDdrF0UbwmklumA2iyjCcRVKLo+5seqn81uI81HoCig1Mvhkxu8Ekhxmdog8qg5lqQf1Kv7yMrm17wGWl/SDmp/sfH9DF79PTN/DIXV1xrdGviYpifgxavZlblR/Xfq4s7a39/CJ+/UAflHx0ClPv6YaSj9QliR4pDk1sfxurkV+jRl8I7eOsiu/dXlaJBl8Q64pyIQrA1QYfl1FZO3kA2ros8IciqG7WLrVcb/RzcyV2bRMdZggC+M9ffThbIa9ekp8Jh9WIGT/pwuVg5g7riRtNNDhaNi6LzyetTHJ4RgqkGHG/lQU5OFvlQWU95a2s/fwinn+wL9o6zdh97Ao3lGKCdMp+E1UR/bi8CkvH3I7txXnwhyVIsk2JXcNZpVQJIBaZdORSHSYM7KLgOrDy3eIx/RT3kxDCrztD9S1467hKXJAdX6w9bOifLEfBxqPRv+fLfkYAdGu1o/kHDQEC9pZf5U1eTyCsmX57ArSm1z7Oyut3Wjejst6HWm9QtUDOHtqDZxN6JRAtaeWgRmki2WlBz3ZObJyaC5NBxNtltCzD7ACfikbMwzNSEIpQwleS0wxRENDkD+KBzE6KDITV2se607C9rBItwcj/pe6946uo8v7x95m5vaQXSgIJGEqAhCQQAqiA7IIoyqMUBaJSDAQW2cel6K6LuvLoUmQtSF+lg7R1URTlWVDYpYiG4mpoUhNaerm5fWa+f8w9JzN35rKwP1yf33m9fL3I9d6ZMzNnzvmcz+ddIqCLBJbLz0mNQYckh0pmgUZQH03tw9IcoiRhRWEeEwGk16JkaI9f8w22F/fGgs/VPrvTNx/HjEEdNBHjjpIyzBzcUdcCkBqUj85vq3uPT99oZPliJTJJmVJQym8fmNUfqXE2ADJpSGlxSaO9x3Jba156ej9Krzdi47O9bomKqm0KYOmXP2pSRm8/0R2+oKC5zuWFeZAkKYKhCoc5Q7vAwBOMzm+LKEszYsoXUuPUY06vHteT3aNEpxnrQ7ISyuNPH9gBdjMHf1CCxchjxqAOcFoMqkV19bgeup7QlGxG4ZhJURY0egMw8Rx2Hr+KKf3bo1W0RRddtbmoAKPy26Ky0YdoqwHeEExT+R7ppZD0fKWpFEhAkL2eX36kCwRJQpzdpNJ0Kq/1qKTBr9d7IEoi5gzNxMuPZMIbEBGUJNxs8KJVjFWXKVwV4lSE32fl58rvt4qRHdooMOTtJ7ojJdaKXw24B4lOE6s7EgJ8MK4HJiiUTvWQYIb/pBwFbZIkpd+1s/6HW6LDjHs7JCHWbsSHIQlgveKMTPToyfKjkXK9KbEyEzA8X61EeoQTXcKLrrSlxFqZgikdPEzm+H212xogD+iVB86zhWDaAxkqo5DlIccqPaIPzfmnxFrRoYVd80K/NSobMXYTymtkuOUzfdI1UssUnRRrM2HyfWm4v2MyACDGZkScQy7STdlYojuAq5v8qgXoyxn9kOg0wWExaCbDovvagQBoE2fD+gn54DiCsho3XgkxNwGZhRuJEU5zrOHIJD246/nKJqYyuvrgRTzdOw2tYmTI5eufnrqllDMlTlU2qieF8HOHG6BnJDlwrsKFgCDi2bUndBmvViOvO6l/OKkAo1cdwaKR+pIlB2b1152IXCEtp+WFeUyYUWlQRBe+fp2SNHBU5cI2fs23WFGYh43P9mLs5Ombj7PnQq95e3FvjFh+WE4VPZUHSEBZrUe3z6Ikwe2TU19fnrqBp/ukY/W4nipbzj2lFVh76CI2FfVCUJBwudod0Ve6VYwV83af0iymayeoiXiUa/HR1D4ghGDZV+fxTJ90mHgOJgOB20/Ys7zd4M7Ak4i1E2oLS0ErdrMBKwrzYDIQXK52q8ArS8bINcqbDT54A3KQptzFLCvMg9X0M0hYE0JshJDfE0JWhv7OIIT8W1aY/+lmMHCIshhR7fKD52RimJ7BTazNjDk7v0e/hV/JUshGDm8/0R17Z/TD3GFd2UQou1dpo6/iDSVMOhiQZTDmDuuKLZMKMHdYVxh5oOi+dkiJbZa5XTImF+U1TSrZbL3JZ+rGYyi93oinPziKXw/sgE+m9cWswZ002izFG0rgj4CEaBVjRetYC5aMyUGNS64pzBmaie3FvbHx2V44cr4aCz8/jYxkO156OFN3Ilo4MjuUsirFmII0HDhzE9fqvOg7/0uMXH4YFiPBlkkF+HJmP2yY2EvFiqWRHb3OKpcfLw7pjGmbjrMdA71XydEW1LmD+P5aA5764ChEUcKLf/mnKtde6fIhymrA3GFdsW9GP8wZmsny27TP4cikxJAYHP1b3jGdQ4soC2Zt/w57SitQ+P5RzNgqG9u8/WT3iGJ2SuKUclKg6bGMJAdWPJWHnNQYjQE6nRQ4Ihe7qRl9nUdWDXWaDRHF6KpdflXUrGwpsVYEIsioJzpk3SJJknD0kpyKe3FIJwDA65+egj8o4L9yU2Qs/NBM5KTGsHeDymjTPrh8QVQ0+GDkOfxY4dJN59F7Ul4ra31N3lDCJklNnwUJj7x3EHN3lWJIVivUumW7zMeWHsLTHxzF9NCYH56Xiqu1HszbfQopsVY4zLzu8S5XuzE8L1UzhilqLPz7MTYj/EERvx3SGS/s+A4JDhNqmgLs/Qofu3RR3VFSpjmWkeeYMGb4WFv+1Xl2Txu9MqQ22mZEdVNAwyv41aZjqHb5MWL5YRS+fxSvfizvsvfP6o+tkwpgNXLwBX8eNNFqACUA+oT+LoeMMNp113rzEza/IGLHt2V4pHsK24Iqm96Wb9qm45gzNBMrD5zHi0M6450nu+NavRcGDkiOMuseg+LHKWs3PDLYFpp4KW5+yZfn8NwDGeA5YOvkW4//OAAAIABJREFU3vAFxYjSFUlOOXr0BATE2Exo9AZ0v0cRSuHnvlzthpEnSI6ysKKj0uR9U1EBymo9kCQCQL8PHAGirEbEWGWf5HH3pkMU5WInRwhq3X44LQRCQN6iUyQHTanIkV0BKhq8CAgiM/Ipr1VzN/bN6IcW0Rb8rfQ65g/PQpXLrwt13HnsKh7ObgVRgsbog6a96L8pUkNPTkTU0WjyC2IoQud0lUbpZExrEYA+PHjhiCy0jm2G5yY6zEh2yhMzR4iu525KrBUbn+2l+xyjLAaseCoPZ6836Aq7cUTSFfCrdHkRazcj2mbU7IyXjMlBUISGm0EX1/BFlaYN336yO0PBhO+SJUliEEiaetRL9SwvzIPZIHt2BwQR0VajRmGXQmopLHvm4I6o9wTw+qendI8356/f6zK59XaTVE8rPcEOIy+L1ElQQ5+VKsUdkp2QJAlbjl7GM33SVZDj+cOzYOIJJt3fHisPnGds7dM3GjWBijGkXSWIEhIc+q5rSVFm7J3RDw2eACoafXh37zm89LDsfcETgkDw56kZtJck6QlCyGgAkCTJQ8hd5EL/hC0QEMAR4In8toxUc7tbvowkB4bnpWLG1pNYNCobyU4z6r0B1Hn05ZMpfjw9gohWOAYeALN7DIjA+kOXUHR/O91jR1uNeG5zc+523YR8/UJeg1dXSZIqhEbyASCQ8FTvthi96kjEe0Qj2qVjc2HiCapdAY3vgt9mhC8gqpRblazOerefISU2TNS/BnqeJWNyEWU1wGqUXayU/g0JThN6pMepaiNKl623RmUjKEpM+37tITkFFC4nQqGCtB+RiGcAVNwNLuRtvOHwZTz3QAZKrzfq4v5XH7yIVx7pAruZx6aiXmjwBDUwZ19A1DCLX/+0VNfX4jdbmy0TPz15VVX7em/fOYzObwuH2RCaXGU+gSGEaHr+wxN4YUgnzc6zRse4PhzEQJ+NMl1oDBX5dx6/itXjeoac4gBfQMDQ9w6y70uh3yon1RZRFuYZTe/rW6OyUefWD3LahjzAaVDx8iNdNO53SkUAvbpdpcsHj1/Augn5IAAzihqnSM+8NSobVhOnseGkNbDV43qyYErPB3x0flu0irHg6d5paBtvx4+hsRw+xmn/BFHSHX+y3L4WDk7dzgw8uatyFHcCLT0EYCCAg5Ik5RJC2gPYLElS/l3rzW22fwdaGhAkVLl8EVmmShQBbSmxVpb3TYm1Mo8Cqh0SiSB2vKyOwRXDB8D6CfkYoAPLo/DReY93w6I9Z2+rf4Myk/DrX3RQmXa8NSobb3x2mmnsh3sDz3u8G9rG23Vhr5uKChhD8lYEOFo4DldipcdZMz6f1TGUn28uKsDivecYjC7SeZaNzUWszQhvUESVy4+W0RaM/fPXKthddcgM/L+3nNA9T0AQ0eQLqhZECgUc3iMVDR6ZdRttldOHq/5+nuWX6QSod1x/UMSVGrcGjvjWKLkQnBJnU8E1w68v0rjYXFSA+xZ8qRkXh14cgDM3XEiNs6KsxqM5r57+05ZJBWgda0GtO6gSOqRWpzwheOS9g5rf6ME2txf3htnAISiKiLGZUdXogy8owGLkWY1hSFZLVDb6dCWfm7kUvXCtzqtahMM1h+g1KSdb5edvP9Edjd4g2iXa4Q+K+Pyf13F/xyQNFLbG5UFWahzq3AE4LQZdwxuqBHu52q37PNZNaOZXKH+/NDQ271ugfsbF/dsjI8kBQE6HHrpQzYLC5z88oTvGF4cgzg6zfC/r3AFMCYEc5u4qjTgO3xyZLf87xgqeA1rG2DTPLVK7W9DSVwB8DiCVELIRsmT1uDv4/c/WgqIEQZJYvlIZnVDUgz8oYPpA2W1zfN90pMZZARD4gyI+nFQQKjBKuFDZhGf6pOPNL86wY9BioHIbGKm4GcmQhaKUWkRbWOSzZnw+Gr0yltwTEDRohspGvyrt4fYLiLYZkeg0YcHnZzD7wY6ql295YR4IgA2HL+owhvMYXBLQmvdQUTLa6PY2UipJ7/ObDV4MzEwOOY3JhWZ6rRuf7QUTTyBIck1HApEZxYQgIIjMGL6myY95u0+juH97xEWQmKZ+0++FiHIUwfHevnP4w7CuuBrqe3XI3/lXD9yjKe5G6v/rn57CzMFqOOKi0MuZlmDHuZtqFNrtOr75gvpSKGLImGXLpAJdb229grgcxRONlDqVhUiJtWrOFcmMPsZmgscfxLKvzuONx7rB7ePZDoaOaZuR1+w0Zmw7qSqwB0UJ7//jAnvnkqMsERE3giiqiHHU84HnZMlxQZQRPj3S4xBnN2L1uJ7wBkVYDByirQbcsBhUrnMrCvPw3AMZuFbvVb2jt3oeNU1+VvxeXpiH3w/NxJVqGcBQ3L/Z0CdS0HSuwoV2ibKJkN7uJcFpxpyhXVDlkm1uF+/9ETMHd8Ca8fmMNBlJOiPJacaMrScxb3g3Zvl5N9qdlKJLADwOeQHYDKAHgMt3rSc/YTNwMvtPWdShWz6TgcP/7PoBv/jTAXxyohyzH+wEm4lHWY0HT648ggcW7cfMbSchiLJr2e5/XmcOSjMGdUCUxaCbr6YiZesm5GN7cW/MGZqJtYcuIsFh0ngXK71UKdpn+sAOmLXtJB5beggztp5kWjHKNn1gBsat/gbj13yDJ1Yewfg132DCmm/x8iNd8M7o7miXYMfmogJ2/nf3noUE4OilOmw4fBmrx/XEvhn9sHpcT1iMhBmS0Ebv0YXKJgxYtB+ztn+HmYM7Mu9jqsSqbHQCC/98UGYSoq1GdGzhDDGjgY3P9sI/Zg/A74dmwmIgqHEH8OTKI+i38CuMXnUEZbUemAwETb4gfvdQZwBgMuNzd5Vq+kvPTxfWaZuOIyBIOFfhwuT1JYixmlDjkqWyn1h5BHN3leKx3Nbsd8rirt5xvQFBtUhumVSA9RPyMW/3aYxccRiCKLH8eUqsVYbmJsvQXFpIjlT0rXL5NR66S8fmwmbisHpcT+aCFv47KsdN/144IgupcVZWZFa28lqZJxMUJc0YbB1r0fgizx+ehVnbTmLKRtn/98fKJo3u0As7voP/Fq5r9FgckWGwMVYjGr1BSJBQ59a/FzzH4dOTV/GrARmYu6sUI5Yfxtg/f41adxDrDl8K+XHLIoIBQcL2b6+gwRPA7O3fweUTNKCKyRtKUOXyY/L6EtWuSpSaF8HwPiiL38UbSnDqeiMW7TnLFgIK+IhkgDR9YAYTv1xWmKfy7k6JteBytRvX6jyocweR4DChzuPHzQYfxq0+ijM3GlVppPC+XaujEjQ8LD8TA/kggCGSJDWE/u4MYJskSV3vWm9us91pmqi2yQtPQMTlajdWH7yI8X3T0TrGCgnA9fpmxcsNE/MRECRYTTzT5qctJdaKVU/3QE2TX1fSQenhW+nyYdnYXKw/fBmPdm/Fij03GmQW6vNbTmLGoA7MsOXdvefY76nzWasYi8rjVo+tu35iPga8qU05fTmzH556/2jEbaaeYua8x7th3eFLGgkNpWSF8vcJDhPWH76s0pmnUZSRB+rcQZV+/HMPdMCUjSWM6BOeUkiOsqhIOspzAWCM7nmPd2OchM1FvQAgInMbAPbO6IeZIWTQolHZummJt5/oDkGUVP0Nt0VdOCILcXYjKhv9MPIcAoIIs4FHrN2I85VNKnEzeo3hmvbzh2dh5/GreCy3ta7mzLZvriA3LV7FGqY4er37Rr2tn+6TDkGUC/bUEhNARAZ9u0Q7AAllNbIuTozNhFnbTiLRacKcoV1Q5/bDYuSZ0uve0puYOuAeiJKEB3RSnAdm9ccYnXPR8Sd7Wxhwo14OkOo8AdQ3+ZCbFqdJL9EUoScg6qaKwl3MlOm/3LR4tIiyYNiSgyx1Q+9lZksn03mi56G1lAZv8JZjCJABDRLA3tdEpwkvDukMQhDxHXR55TRlM1vdBquRR2WjTzUuqLDgqBXNKdoXh3TC+/+4oCtU6PELMBoIln75I14b1hUtou8OA/lOFoOHAcwG8BCATgDWARgrSdKJ2+7JXWp3uhhUNHjx2XdXcW+HJPgCIiRAk77ZefwqJvdvD7cvCJvZoE+3n9lfd8IKryvcqPciMSR9ED7Zt4qxspdUqZcebTVi9nZZaG7LpAL4BRGSBFW+cvW4HuA4DgSAKAF2E4+RKw5HnOwj5YH3zeinKbomOEyocvlx5no9BnRugcpGH+LtJl05iL/95n72EodLPmS2dGLRnrM4V+Fin8fZTezFjiR9vGZ8Pn7xJ/1aCgC0iLawHC6VdHhxSCeWMmqfaNfNqVMtl9XjesJpMUSk+FuMHGLtJhAQNkmcveliNZe9pTd1J3Hl4h9rNzI44q0W4tQ42akuKMjMVrNRXlzuV+Shadv7m36oChVD95bexJBuLdEmzoYfK13YUVKGZ/qk49ilGjyY1RJViolVXoAzVJOOvKCZsGjPGbw4pDOb2PfP6g9BlCCIEvyCiAZPQEP0C9cyUl7T1skFqHUHVLWr5YV5iLIacKXajWirEVM2HmOTbEaSA4W92+K9fecwvm86e7YcIZi76wfsKa1gHIXw9rff3K/yBqZ9oL4ffEgPSm8SjbMbUVYjs3adFgOirEaYDRwIAfxBWRk30WnG9Xovc+OjtbY14/OZgY+y7rB6XE8s/OK0RvojnAxH+6msyyk/V9aMclJj8MqjmahtCiDBYYLVZGAucrE2I4KiBJuJx7Ivz2PaA/egTfzty5belZqBJEmfEkKMAP4XgBPAf0mSdO62e/EzNm9QwKu7TuPQiy1VmuGAmjV4pdqN1DgbrlS7MSgzSfOAI7mYJTnN7N+EyIQ1PfOMWdu/w9tPdGcQSZqGmT9cVlakk9j1ei9GLD/MHJl++1Bn8BxBvSeIKRuaJ/HV43tqVFZXFObJjOCn8iJaXQLQZYGuGZ+vWqxWPJWnix8/X9mk8jSmC+H84VmYs/N7FN3XDm98dlpFPqKkqowkh0qIj943A6evLEtRLERHkjogiGz7TXO3ylw+RRNtL+6NRKcZp0Pb7/BzyOkGEVdrm3WAthf3Vu2eVjyVp8tNoYHAlBDr9fjlWmx8tldEOZN2iXZcq/Ng9cHTmD6wA+b89Xu8NqwLnBZ9ddMrNW6VYuubX5zBmyOzEWM1Mi/ihSOzUVajLoTS+tLaCfmQJInZI/IcMGtwJ3AETEsqIEj4xZ/2IyXWig0Te7FJnfaZLm56sND5w7Pw6sc/4LVhXbG5qIAx5Of89XtWPJ4zNBPltbJq7oKQjPnFqiZUNvqZvHd4YT0SaYsn+u8gzxGcvtGIY5eqdVnJxRtKsGFiL8wLsaRnDu7IWNX03IkOM14c0knl2EeL7gs+l2tF1ASHPneTgWh2kcsL82Az6YvyBSMIIYqSTHh9d++5iLD0OUMzMTNUi5m7qxTLCvPwH/VAJoQshiw7QVsUgAsAnpOdjKTpd603P1GjEtZUFz/SYHp37zm8/WR37P7ndU26ZFkIC603QKND3smyH6ykcf1SDp5EpxkmA4dNz/aCBOBCyHNAGc1WN/mZTj1dVMJflvJaD8av/gYLR2RhztBMtIqR8edKmN57Y3J0WdRNvqAuC7TO7Ue8Au98K+Mc6mmsnADodVCoLJ3EkqP0UxxKZBLHQbOwLRyRxSQ2/mfXD5p7unBElmphpYVoSQIuVjXhjc9OM0OVd0fnsJpR+PXUNPlQ5w7ecjK6lQ4+/beR5/Bgt5YY++evI0JzqVQGlQeZPjAD9Z4Adp28qmtE89GxqyqV29891BkGnqieqZEnuoVQ6tkxb/dpBlUMj5iXjc2DJInsGpQggvDrVNZLwkETLz0swhcUYDbyKp0g+pzpeFbKT1N47rV6L2Js6vurbyKfhyqX/iJhMnDYW3oTAzOT0eTTZyVXuXyMPKdX1J8zNJPdV/ob6jdQ2ehntcLzlU1ol2DD6nE9YeA4FG/QciK2RPAMj+SEqJRQcZgNqswBDUhbRVvYsyivlRVat03urXmP/912OzuD8HxMie63/g83q4kP4XOliBGHkeeQ6JQnniHdWmqKUFNCHsV6FpHzdsuSBYlOc0QddGqewXMEQUHGCEOSTU6mD8xgqST68twuCiXRaQZHZIjk/4S22PT/Tdt0HG+N6o6Nz/ZCnVtmttItbfg9oAVeQQSLUJTS1u0T7bhS44bFyOHNUdm4Uu2Gxy+g2uXXpKJoBEzx/TcbfJqoWgnhXDQyGwTAG5+dxrzHu6lqLJYQv0BPF6ZVjBUVDT6VtPbrn5bipYcz2WJHdwwbDl/EtAcyVIbrV2rc+OiYnB70B6VbTkaR0DZKe9E6TwCJzmY5Er0omkpl0OtPS7ChqtGP/p2SWd8o2mbx3nMYU9AGtU3N4mSxdiOsJjWCjCckYv/cfoGNpTlDtazyKRtLmGbRqLwUlSGR3nXS3awS0konMxPPMT9pmraji8WKp/I05/7VpuZ0Wjhnhi7uq8f1RH3IDvLTk9dwb4cEXW+NgCBiSv/24DggKOqTLqub/MhIcoBAbcVJC7WRFny72aCFhhbmYfPRy5j9oJbYVl4ro6eo+ZHy+a86cOGW42LW9u+wuaiAycGEp7q2Te6NoNi8eP9HheokSVp71872M7UYq/xymQ2cbnS4dGwu3P4AfjukMxq8AbSJ15cfuFHvhcNi0LWInP1gJyz4/HREE3a3X8CKwjx4AgIWfn5a90EnOEx4eef3jPGpPEYk4buyGo8qjVDZ6FelX5KizPjy1A3ktI3Hwi9OM/VI5T2gGkfKqE25A0hymmHgCQKChCafgOc2y5EQVRbV65df4b2gtOlU3s9OLZxYOyEfbl9Q3rW5fCh8/6jqONQ3Vu8cHCEYuUKbV54ztAv7vnJRrXUHMWtwJ/AcAc8RjF/zDVY8lYcr1W7NOZSTUU2TH6Ik6e5cqL0ojeKzUqLx5cx+EEQJjd6ACtoazkC9J9EBjhC0iJYn/uF5qUhymuEwGyBKEkb2SIXHL2hsEk0GTrWzm3xfGkb0aKNhaK8ozEOs3QhfKECJNNl5gyI2F/WC02LE3F0/6Ebki/edZfdIybhWTmYLRnRT3V+nxcDSdnq+C8o+zdt9SsXQpgVXjhAkOs1sx7vvTCVefqQz4/zwIRtUqnhKzW30JmJq5kQjcAqMoCnPSAuqw2xgZE9AXkiqGn2Y/WAnmA18xHRWnN3I2PbKnXOdx8/6r8dMrnL58OKQzhqDJsrCpl4elS4fuJ9DqI4QkgHgjwAyAVjo55Ik/Z9XLeU4grR4OyobvSi6rx1W/b0Z75zoNMNsIPjTnnOYOuAeuaAE/cmnzhNAnSegW0Q7X9nEotfwgbhsbC7i7CYYOILhyw/rRmjFG0qwbkI+o7eHT/7KHH34ZESPoUxH0X4ZOILS6y50bBmN3w7pDJ4neGFIZ5gNhPn+6vnOztr+HVNQVKaelEJf4Y5Y9CVuG29DTZMf743JwbRNxyMuZBcqm+AXRJbzjxQxJTpNWDO+J8pqPCwabh1rgYFXPyfqrwtILOWinAC3lpQzs52/zx7AosF5u0/rOntNvLedqpaTkxrD5LYlAG3jbXhxiDz5tYm3YVK/drhU1aQ6xlujsmHgOd0x0+gNwG42gOcInhuYgdPX6xFtNaKmyQ9vQED7JAdGLj+seS4bJvZSje8Vf7+Ecfemw2Gxs2dW2ejD2kOXMKagDaJC9YhIz8Fu4kPFZyq61yzvHW01ghDZhH7ive1Q5wlgw2HZK+GlhzPZZJaR5AilSJtVNj8Y1wPvjc6Bw2KAJEV+pwA5pfXrX3RgYIbyWi8qGnwyJt9hwq8G3ANAlsJ+bvMJ1Ttw9FLzRDolZDy/8chllS0nTZEpI3CayqRS6lFWI5YX5jF1XyreJ4iiaowpdwmDMpOYGrIquAwEMeitv7NAS5k6+/XADvAFBRBCEG83obh/eyz/6jwAGS7utBjlRTDM3rS4f3u0jbfhcrUbv3uoM4KiCOPPsRhA1iZ6BcBbAAYAGA/g/xdyFAAghiB3SVGyhG4w9Pf1ei+sRk4lUTwoM0mTv6WMSgARJy2geVArdw+L953Di0M6wwd1NKRs9G+ak6W7BbodrnT5YDXxmPd4N1iMPFpEW/DcpuMqpE95bTMJiQ5KQZJQ2LutJhcNAB8du4qnereNmCcWREnGNDc2Y66p0Fd5rYc5Yv3uoc7YXtwbVS6/avv+1qhsbCrqBV9Q1E2vUXkMoDkSp0iqS1VuhthYODILjd6gKkJeVpiHL74pVy1EyrrEoMwkVj/Qm4RISL+HSnkzZ68J+RAlwGrksPbQRVXOltqW0pz/+QoX1h2+hGf6pOOHqw0AoKnrPL/1JNaM76lJbbzzZHfYzM1GOoMyk/DcwA4qlJdSBVeZP+Y5gpzUGADNctGCCNQ0+ZDgMOFJBQBg2ibZi4JGxnq74nm7T2Hive1UuyIaUOyb0U/lF6BEwBFCsKOkDMfL6rBgRBYWfiH7Y9DdjV8QkeA0492/nUOdx695p5TvDX1GURYDqlx+zW4oJdaKF4Z0Zh4i9P7qKdPGWI3YWlLOEG2dWjhZsV0Zgacn2PHR1D5IDPVxWE5rxFiNmnrhilB6RgzJYCsDJxoA0h0klQR5unea6v9/OElmr3OE4J/lNUhLjFItIO+NyUEgKOruPAHoKiTHOSy4m4JAd+x0Rgj5pyRJ3UKf/V2SpPvuXndur90ptDQYFHH6ZiPe3XsW4/uma/Df4Q5cgJxDnzO0C0RJ1hZ/b++PLKoclJnEtsOiBGYqT2Fo4W5mVEqC2vZFgh2uHtcTv3zrAPvsk2l94QuKiHeYcKnKraormHiOMUGVL2iLaAskSYI3IGL7t1cwokcbZuShhIDG2Ax4bOlhTL4vTaXxruzP+on5jK9AX7ac1BjM/a+uGmiu3cRj2mYtAuLDSQUoq3HDwHFw+YIaeQxqlE7TAgQEAUEAIRxMPAEIAU+g2z8K4/UFBbSOsar8del3Fo7IgihB8yJZjBzsZgMIoFnElo7NxbFL1chNi9eACJKjzLhc5cYbn51CotPEkCuUhawH5d0/qz+W7PsRAzOTmdMeoOYBRILc0vsTPhlEcs0yGQiMPIebDT6khiZYCksdmJmMVtEWxNpNqHb5caPBi1bRFjzy3kFsmJiv60K2ZZJsZenxC7q499XjeqK6yY/UOCuqGv26qZnxfdOR4DDBH5QQazfCH5TfKbWlbB52nSzHk/ltdZ/j+gn5qG7y35b7V/juOJI8yprx+SAEsBg4CJKEigYfkqMsulItSk+Of9UH+ve83bIsTIsoCziO4Hq9FwkOE3iOqIT4AC2aSnlevyDqjo0PJxWAA9Aq9u7IUdwJLslLCOEAnCOETCOEPAYg6Q5+/7O1CpcP74bMtL0BUYP2mbrxGIbnpap+s6e0Ar6ggP/+8ATGrPoaQ7q1BCA/hPF907HqwAVZtXP1USa9O/vBjlhRmAtBFDHv8W6MocoR+XirDlzA0rG5uvK2S8fmYtWBC+z8KbFWZlbyx89OwS+IeOnhztgwsReOXarBG5+dwjtPdsegzCTMHNyRMTWfXHkE1+q8WPjFadzfMZkZ+dDvPLHyCObs/B4mnsffZ/fHU33SYTZwWDo2V9OfhtCOQalYWemSzUc2FRVg/6z+WDM+H1EWA2Ij5ITFkFz4G5+dgskgC8RNXl/ChOQ6tnDgtWFdMGfn9xjw5n4Uvv81qlx+GHmCOk+AYbJ1jy1JGLlClvetiIASM/Ic2219Mq0v66+R5/DKzu9R8Md9eHfvWaybkI+PpvbB3GFdEWszomWsXRdE8MPVBliMHJaMzcFvH+oMKQQhrfMEIrJZDRzBoQvVmLy+BDtKysETopHyiLRbbBsvAwz0TO9rmwKqz4o3lOBqrRcD3pRZ81dq3NhRUg4Tz2Fy//awm3gs3ncOZTWyR/XcXaW4Vu9lwIZwVvLCEVmobvLjlZ0/QJQkzBnaRdWPRIcZVS4fZm47ie+vNrCFgPbnhR3fYXheKmZt/w42kwHRNiN2fFsOniN4/dNSDM9LxSfT+jIPkcLe6ZCgL2VCOFltV+/+KkX0lilkpek1GHl5sQ0f3ws+P4WBi/bjiZVHcLXWg63flEWUWKE+zZEkuJUOZCmxst/JK4/K9a6nPjiKfgu/wgf/uAAjz8luiCGJcNoiAUTSEmzo1MIZcefusP4HoaWK9t8AbACmA5gLOVX09F3ryU/YAoLItM0XjczWdTmLZHpCt5XpIXSMBLkYNqRbS10Y2qaiXmwXoVzZU2KtbGfx4pDOsBg5bAnldzmOQBBF2fruqTyWq6z3+Fl+VCk1vW5CPspqZX7D7Ac7q6Ke8lpZF2b1uJ6YHdKh15tM3tl7FrMGd0J9CAFD5Sl4Tp6oVh24gOF5KZqXbf5wOcU0ZtURVWpmbQQFVcrNKK/1qEzCOY5AkoBrdV6V2By9j2sn5LPJOFKum8ph0IVh9biemp1HotMse1B8dR6zH+yoYQRXNvqxp7QCpdcbWUS5elzPyAVPm0yg2lTUC1YjD19QfrbLvzqPecO7aeoOb43KliW8C/PwyYlyFPZOB4ikMTSKdI2EIKKfgtJIXplTprLRqw9e1EKkQ8z4cxUuzBmaicyWTiwdmwt/UMTrn57S2KC+/EgmZg7uyCwolf0o7t+epejaR1DppYvc9XovjDyHf16rx9DsVkwLauZg9TPZXKQPybwRUgqIVCQ/MKs/OI6AEAkvDumM3z2UCZ4jMBsoiZCT+R+h943uSgB5USOEYMqA9ghGgH7SyV4X8qowraJ9AoCKRh+L9im0VqmZpIRX00AifAdvMfK4rEjNKvskiBIaPSKiWAX3/1u7k8UgTZKkbwC4INcLQAgZCeDru9OVn64ZeY693FTbJrwQ2yqm2Q9WN59Z42ZIF0oG0xv8FQ0+DMxMxqEL1VhRmIc4h8xKpUXlcxUu3GzwYvXBi6oi1bcXq/GrARmawnOfdvEsvUAnuZomP4rub4ebDT5VJKPMK1NcMxeIAAAgAElEQVSS0Y6SMvz2IbVXcDjme/W4njh0oZotVvSah3RriWVjZSYpNR1fe+giRue3ZYPWYuSxZnw+rEZOt5bCEXXOXpSgck9bPzFf9z5SXXnKOg7nS8h6+SIWjsjC6oMXmfe08pkmOExYsu9HzHu8G9IT7KpUE41clWJqMSG+iMXIMROc8BfQYTYg0WEGT4gsgChKWD8hH3/cfQr+kLY8LfCSkI+wBUCS04RHuqewFMSrQzupCo87Sso0hchFI7NDTGh9shxdpCOJpXEE2t3NxmPMgH7urlKsn5iPV3b+gAUjsnRtUJ2WZtn08AUrxmpku86yGk/ESTQlVoZ1UgjpzZA9qp6uz9xdP+g68FHOCLWpbJdox4XKJvz+r9+j0uVjaqJlNR7NYhxrN6nk1JeNzWV1MHrvZiqkSPT4HjR3H44yq/MEsOtEOV5+pAsm3d8e1U1+vLP3LKYP7KDiTkTSMKIp45RYC5aNzYXLF9Qsdn8pKdf1bPj2YjUK2ido5rt/t93JYvBbyGY2/+qz/3MtyWFmbFwh5JgVHom+NzoHm4oKUNvkR5TFgD/uPsUIUUvH5uKVnT+w4+0prWAm8OGDv7rJj04tnNhUVID39p5jRaxW0RZsLpJ3Am+ETNTDjUzCWZNTNh7T1B+onjnPydZ6FNpJX8rwiMXrF2AOg3+GD8x3957T9eAVJQkv7/ye1Sl2lJThuQcysP7wZV0jFmqETheutYcu4vdDm1E6ei+EEAETTiATqV79uDSkmZMpT7IEkCQJVY1+NHrlyXfO0C6qPC99pusm5KPO40eC06TrM11e28weT4mVvZxpFNynXbxuwVMQRcwb3hW+oMiQKjtKyjB9oOwVTGWJw4u0gtQsgQIAr+46jcn3pWFTUQGCIX36OIeRyVWU1Xgwb/dpzBjUQRcOvbwwD2YjF3FSfWHHdxEX2li7CZ9M6xuS35BTf7NDkb9ywX3nye6wGJsZv8u/Oq9Cyrn9Att10iJ1+IK09tBFNsklOsyySJ0kYVlhHnw6JlN7Sivw6qNdsHZCPnhO5uI8v+UE26FTm8qdv+qrgtdO3XgMHxYVaPgsz289ibnDumreK1qLoZLolGFNdwvrJuQz61FPQFAx25/pk65CmQHAL7u0VNUSSq83Ys345t1ypDQgZeTLKWGtA+PkEJw0XPVUlCT0SI//jzOQh0DWI2pNCHlX8b+iAATvWk9+wsZxBCYDYTh/vYfiC4qQQrjlP+4+heF5qZh0f3skOMzY/PUl1YNPibXiep33lljmeLtJpc9T5ZLZvTcbfLp2fJGY0TVNftX3Zm3/Dm+OzGbWelMH3IOlY3NR7fJrjjklBFcNSpIKmpkUZUaiQ/5vxqAOaBFtgYHjsK24N6oafbhW72XwOnrdL+z4jmGjh3RrqTnX65+W6tLy/2dX6S2loT3+IJtEKDS1TbwNoiTBH5QwY1CHkBSFWmTMYuTg9kt4YuURbC/urXvv6j0BvDikM0QJuFSlv9V2mA1skVUGChSNQifn85VNbHGrcwcwca3aG5qCE/Tw4XSiCu/jir9fwgOdW+CJlUfkgmBRL5gMHBaEeCiVLh8W7TmL2Q92xOqDF1Vexcu/Oo/Mlg58OKkgoj0mR9SM+WboLUJ6NwTlNR62u6I2rRS+67QYUO9ullw/XlbHDH1irEaIkoTkKJkVW17rUU1YrWOt4Agw+8HOWLlf1vdfOCILSVEmeP0G8DwBb9OX4JDfRaC2yQ+H2aAriaJMkdHrFSJIgIR/N9FhRkaSg5EnwwmflY1+lRcGRaYBYNpH4fOBnjGW2UBYIBRJGsbAE8Z7SArdy/DjpCXYkOg0sfO3jbdh+VfnMapnKsyGu5Qjwu3tDK5BZiE/CjX7uBHA83etJz9hq27yY+TyI9g6uQBRov4AdPsFJoBGkTnJURZsOHwR93dMxqff31SRYa7WenDkfJUulpkqSdLBNm/3aVS6fHjnye5oGUKShD/0SMxovUGW5DTDbOTw3AMZWLzvHH4/NDNiAareE8Cyr36U4a6KNMqSMTkICBLL19MJ0WrimW7QxHvbqY7lCwrw+AWkJWhz2HqQWkKaoXWT15ewIp7yt1UuPzYfvcxo+FPC8tvJ0WaMWaXdMa2fmM+Kn5FSOr4QlI/joGvNSBeVeY93g4Hj0DJGbWVKo9Atkwowd5fsOsYTokm90O0+R0hEmK4vwmRA0ygLR2ShrNbDgok2cTKngwAw8QQvDumMek8AsTYTzEYOo3qmonWsFaevNyIt5AAWfmwjz0WE3tLIf9u3ZRhT0EZTe6LHWDgiS/bMbpIZ7FaTATtKythzVTrVUUgqrZVRMuR7Y3LwaPdWiLIaUeMKsBTQ5PvSdDH6DZ4A4uxmlLkDMBn0049Uf0sJ+zVGIEDSdBrQrP77pI69J32OJp5TgUyUNaXlX53Hq492UVldUrSg8hyyhDXQNs6GDyf1As9xmt33whEhyHTI9S3SHGDiOV0V3YAgMoXau9Fuh4F8EsBJQsgmSZICkb5HCNkhSdJwnc8fBPAOAB7AnyVJmhfh9z0BHAHwhCRJ22/3Am6n+YMCEh1m1DQF8O7es5rtMNXAoTUCE88h3mFCtcuHwt5paPIFde0KqQ/BwMxkxNtNmDW4E7Z/ewVDs1uz/LRysP36wxP4YFwP3clrR0mZBouuZHrSlhJrRUWjDwTAyyGjDUGQIuZsKxrlnUi4+JiezSEl4hT3b4+5u0o1CAnKdt5e3Fv3XOW1ah/j8MlfjzgXa5dx3dUuP2Zt1+a3N+tE1OW1HhBCkJMajQ0Te2HTkUuaCWPlU3kwGWTBwNXjeuoajHgDIkqvN7I+UyJa+HW1ipHVJu0mDi6f/s4y3m5iC7feMXhCVNc+KDMJLz0so03WTshHQBDwpz1n/6XbGkU7pcZaURlaSMf3Tde1OV178AJG9myDucO6Ii3epoJsltd6sGL/ecwa3AkuXxBmA6ciOdHvxNqM8AuSKpBYXpiHovvaQ5Rkj4/wc9O0EEXLePwCXvzLPzXXlJsWj8V7z2psOyfc2w61bhmuyhGCdw6d1aQfX3o4U0XkWjo2F3u+v6apN6wIjQP6TKYPzIgojTJ5fQni7SaVPpfyXmQkOVDcvz3sZh7rJ+SjolFWk914pNkLWW/RXVaYB44ACz4/o9pVCaKchgIAvyDIWYiiXvAFZfZ6nTuA1rEWiJKkSjGqMgQ/B+nsVgtBqGmYyIQQHsASAL8EUA7gG0LIx5Iklep8bz6AL263P3fSjAYOLwzp1EzgavRj3uPd0DJaFriSIMHtD2JK//YwcJxqYK8ozAMI4AuImgeifGmXhqLMcMy+8nvLvzoPu8mAdYcusmhC6eTkDQRVg17prUv7Q/HlNxq8KsXO14Z10Uy0bz/RHa9/egovPdxZM7gj7SRsJh5OzqCRIFgW8gBOiZVhc+HnCo+OAHmBU+bdKdNTuZv6w8elyEhy4FcP3KPbn0jba1GUIEhgREGlF22MzQSbiWP68KsOXGATFo1cF47IgsXIMeZnSqyMWAlP/a0ozIPVyGHXyat4dddp/HVqH93+JDrNWHngPCob/Sztony2m45cYn1sFW2BBKiQJYtGZmN833TE2ozYXFQAAycvpkpZaLpz+8PHpZg+MAObQ4bsNPKfO6wr0hJskCRgRkh6/NHuKbgnyQ6AYNHIbAZCAKARjtPzrrCbjXg2rB5DZRFo5L9sbC7efqI7Yu0mXKl24+WdP7C0iyQ158HD8+YxViP2lFZodKd++1Bn7DpxDcNyW8Nq5PDrgR1UE/ySMbl4/dNSVZ+mhlRjg6KoSnWZDRx8ARHrJ+RDCKWB9cYZNQ9KjrLgcnWT7jOmvtzLC/Pg8gVVnic0pZiR7FBZwZbXyunazUUFGoVdmpKkC8ZfSi7h/o7Jmrqf06KvgNoi2gKb+eeBlv6rprdfyQfwoyRJFwCAEPIhgGEASsO+9xyAHQB63sX+sGbgCFpGN+fjjpfVMWTQ/ln9UdHgwxufnWIRsfJBTt5QwiCXeg+kUwsnthUXwB+UUOXyR7RibBVtwewHO+J6vRcr/n4Jte6gBj301qhslbRzSqwVzw28hw1uCUDrWCvq3AG4xCCWjMnBrzYdBwBwBDBwHGPQ8hyBNxhEotOkKz4WSYcl3mGG3cxj+zdlTIKgdYwVHx0rx74zlZg7rCtaRlvx/JYTTESsusmvio7o9TzTJx37T1dgXagYyHMElY0yOW9YTmt2rytdPkwbeI/+FtnAsWhPWVOoaPQhTaEhpWTNbplUgDrF86IoqXUT8mXXO47AwBGU1XjYeeYPz8Ibn53Ca8O64M2R2UiOMuNSlZuhVeYPz0JOagz+8EkpFo/OYQgbGpV+fPwqm/xbx1o0kM75w2XZBJouCx9n1CZy1vbvVOiVeY93Q2qcDaIoocEbQKM3iBeHdEK8w6SqPZXXNmtUzXu8GxtDoiRpvIcp0khPkls5yS8Zk6uqWSnHM83D0x0c1eDxC80iai/s+A5rxvdkvw9HI0WC07p9Akb1TIVPENHoFRAUZdiwXxBhNfLwB7UWsHRyXPB5yFvAIPto+IIizEYev9l6kpEE9c7ptBixbGwuCJGw7rB2pymj1yTmGDhnqFq+hMKYGz2RFVNpYKRX8J8SmmfCZWGmbCjB1ggKqEaOICjgrrW7uRjotdYAyhR/lwPopfwCIaQ1gMcAPIBbLAaEkEkAJgFAmzZt7qgTHr9wy2JaUpQZiU5TxIo/nfD0HsiFyiYkOM1YvPcs9pRWYPW4nprvDcpMQoxNHpjRIfXSgZnJGpIORT7Ql3FFoTxp7CmtYNEEjXZpRLZ4dHfE2EwaRiNNKbwwpDMCgqDJzbZPsms+mz88Cws+P4VJ97fHvjOVWPS3c+w4uWlxcPkCaBtvgyBKmD4wA6sOXFBN6nUeP1NIvdHgxc7jVzE8L0WDhhpT0AabjlxhkXzLaAuMBqJJky0vzMNrn/zAEEnhNYXlhXkYlJmkmhhoHp7+W7kg1Hn8mtwrTWlQUb4qlx/pCXa88ZlMinpxSCeWmqAaMgkOEyumSxLwxmfNTNrlhXk4X9GkQawpUxGRxlmnFk58OKkXntsk+0UV928PI8/BH5TZ5Pd3TGbHvRUXgsKKAblQrCepHglp1C7Rjq9m9QdPCAAJpdf1Ya3KFGJ5rQcVDV7mGfzemBy4vEEYeQ5mA8+eUThGP3znSHezRgNBlcuva0L1zqGzmP1gZ90+WQycBsklgzrOYubgjpAkWWcrfKJfMiYXJgPBgs9ls52J97Zjfs0toiyIsRmx6cgl5KbFI94uO5yJAFrFWNk4qPcE4PELKoi6sm/RViOMPMG6CfngIgSWkQJOb1BkOl/KHYMgSQzOfDfa3VwM9JJXep+F7yDeBvCCJEkCuYXQhiRJKwGsBGQ5ijvpmMnA43p9M2qCSlIsVhhuv/RwJuwmXndyqW7y31KSuNLlw5yhmdhTWqGBaVLNGQp9pDhmfwSp6zZxNuyb0Q8mAweXN8D6ohtNhExHwuWX6f+3mXgQANfqfExamKagOEKweO9ZrJ2Qj9pQykbpR0DtJanmvDcg4tEc7cT+0bGrofSEHUYeqGkKwGExwNTE4dHurVTEvESHGd6AiESnBUX3t8PCL07j17/ogCZ/EH63xCIuipgRJQl7SivwdO80BARJU1MoDm2/R+e3VSFCjl2qwdDurbB+Yr5KxkMP6UPvIXUri3eY4PELupNKmzgrXhvWRYVsoumdife2g9svINpqgDcCYo0SGyPtyi5UNiHRaUZ+WowmXUAF1Ohv3t17DotGZd+yYJoSK7Of9foSHhzR7wcECeNWH8WikdkICKLMfxibiyqXn6Ve4uxGvPpxqep3tF6S6DCzGoGy77TGIAHYOrkA1U0BXKvzYMPh5nGZHGVhMhV6BjWswGvQ1inmD89CQJQiYvnpLoWS3ZTvgoEnOHW9UeX/MH1gBtol2mHgCP6g45y2ojAP74QCQDo5/630Ogp7p6kK7vR+Vbv8GLlCXiw3TOyle+8jeR1crnbL8vMhY6BoqzGkA9XlP1tAvoP2gs5n5QCUOg8pkNFJytYDwIehhSABwEOEkKAkSX+9Wx2Lt5sQFAXE2JqLlasP6uPBZw3uCADsIVOBOqrtrywcKYWvqGQDJcasD0UAPEdUOUQ6uf9+qD5P4cdKOS+5fkI+rtf72HduZa4ScbvtF9hACs/N7p/Vnw1+PT+C1rFWbC7qxXYmq8f1ZFpI9DuztssRJk8IYu0GXK72qqI8ZfSpR4xaOjYXDjOPC5XNLl1KpjXdZS3acxaLRmXrXv+1Og/m7PyeecMeOV+Ffp2S2E6JTkY0eosUka+fmI8b9V6sP3wZ03QY2y/skFVcF+87p5veaS5C94+IbkqOsmB7cW8EBFEDYlgyJhcbj1zGoQvV+HBSgSbvXBxKI1CJciq9rEfQou5ucXYTqlw+3b4QAs2EunBEFjz+YGiXF0BKjBW/e7gzGj1BTQGZQh2VQRHQzEoO77tyx/vWqGwAhOXPB2Ymgw+l7wgkDM9LjQi1jrebcOp6I3aUlGFTkSxEGBAkePxBiJK+lAV9d6jJlTKlmBIrc2T2lt5kO55Klw9xdiNu1Mt+GnpQ8MkhddQ9pRWqNE+DNwhvQFTdr0Ujs1laLdFhRmWjT9eTYfu3V/5lwDl5fQk+mtoHe0or8NLDmbDcRZ7BbR+JENKXEPK/hJCzhJALhJCLhBAmpiNJ0h6dn30DIIMQkk4IMQF4EsDHyi9IkpQuSVKaJElpALYDmHo3FwJAViytdgVwrU6erGwm/QcsT2RezH6wswwnHNYVFmPzLTpeVodL1W6mr6PM7Su3zZUuHy5Vu2HgCEQdDPie0go0egNYVqjWS6HopPJaDziOwGLk8M6T3dnx6Xdpo58v/+o83gpFifTzhSOykBpnxbt7z+n+Vvl7veNeqnLjx4pmWe5wJyp6zyoafBjz569xsyGgKbDfbPCxY+vtbKZuPIYLle6IxWzqAVHp8uFanUe3n3F2ExaNzEZlow8pcVY8npeigX4WbygJoTbk3POWSQVY8VQeclJj2DEHvLkfo1d9ja0l5ah26U9EN+q9eKZPukpThk42tD8/VjTh4+NXsTzs2S4ckYXFe8/BFxRl96zdpzF3WFfsm9EP8x7vhiVfyqqZiSGCpN756z0BzBzckZ3/0IVqCJKELZMKsL24NzY+2wtBUUKi04xgqMaw8oBMFFP2ZcmYXGw8fAlBUcSGib2w9zf9sLlI9pp2+WRewd7SmwAAUYQmzVS8oQSvPNIFWyYVYPW4nlh76KIqKIq0S6X/fn7rSbSItmh0tcasOoIGT5DtNPSed6LTjMyWTvx6YAdIEiCIEs5XuvDyzh/wY4Ur4juSEmtFlcuveS5LxuRi05FLGNKtJVYU5iGzpRNvjeoOh0VWh7WZeLSIgP+nhEX6N88RmHhOI1MzY9tJWIw8C4ie33oCc/76PXv+Gyb2gtlAUNA+EVEWAzYXFeCjqX0wZ2gmCzjpOEuJbebGBATpZ9sZvA+ZV1AC4LbKFpIkBQkh0yCjhHgAH0iS9AMhpDj0/5ffYX//rVbh8qF4QwkWj85hUc+ttGf4ULbKL4hY8uWPmD4wg0U1qXFWjcnJsrG52HXyKtMVkq0tCZKdVtxo8EYsWG08fFHXNjIl1oqyGjcW7TmLVx7NxNxhXZHgMEW0RZw+MAOtYq1M64jnCOxmHqIEpssTHnHQrfbifVr8fbi8dE5qDKt1hF9HXSja5og6KqOyDjRlFnFnYzOiolE/eo2xGRFl5TF3WFdEW40apM/SsblY+MVplfJltNWgex6TgYMxyGPOTjWvgk5SyvNH6g+VVAhXxVRyBRZ8LrvUvauATCY5zfhNCN1DNYGoExhF/QBgdqEGTh8vT8+/cEQWvAERbeJtIJABEnazARcqm7D56GU83TsNLWOsqHH58XTvNCRFmVQIriVfyrviRKcZte6gqm707pM52FzUC6Ikp2vmDO2iQiHRiSkoyoS/nNQYFe7+XznC0ecRFEWm4hsecVNPBj0JEpOBoKLBB4BodH52Hr96SxZ0ktOMgCiqUkSvfiwTyMYUpMFkkF0I/YLIpLLpzkHvmhxmg+pvQZTg9uunCL1BUcN2pnMKBYhQRnUkBVu3X8D84VnwCyKWjs3Fyv3nMe2Be3C32p0sBvWSJO2+0xNIkvQZgM/CPtNdBCRJGnenx7+dFhBEJDrMiLYaMSgzCVEWQ8StfLTVqNLOmT88C+kJNrbtFiURztDq7Q+KuF7vwaWqRowpSENlow/VTX6sPHAev/5FB5gNPBLtJl1izcbDFzE0uzUW7z2HkT1SVJhpmpoKN8bOSY2RLSiTHLAYZYnnqD5pGp+AtYcu4vlfdkRGogOrnu6BonXfMvvKNvE2XK/z4Ea9D5u/voJZgzvBbpb1hRq9AVQ0+ti2lOaei/u3x7zdp3QLbxuPyAJ34cJrtO9UFDApwv12Wox47RNtUW9FYR5aRVlQ4fKpLCzpRAoQLPj8lMrmc8pGeSLRO48/qIUGU39bUVJ7VBy7VK3ZxiutCZWeEcsL8xBjNeDDol54bvMJ5lJH03I5qTFYMCILLz3cmdWeln91Hu+O7i7rL43MYhafCz4/g7QEGxbryIMwox+HGU6LkRnRpMTKWPqOSU60jDYjwdkBixXmLDISCapaCSAvPJuLCti4pPfki++vobB3Ooy8DD0drUPOqnT5YOCaUy4Gnqjw83o8HoqOovfNyHOodnl1J86roWh6RWEu8++Is5uw5ehlFLRP1OVM0NrA2kMXsW5CPpr8AqxGHjYTh6d7p2H94cuYeF86zAZed6K9UNkEALgnyaHLrtcbDxYjhxVPySqp0x7IwPZvr+CJ/La6489u4lX1NmWRPclpVgWN+v7PsvZSvScIh9kAA0eQ2dIhS3bcpXYnfgbzIEf3fwHA+OGSJB27a725zXanfgbX6jw4c6MRR85X4uHs1pi68Rj6tIvXmL5QZckVf7/EfpsS26zJL4gSLEYeMTYTVu4/jyHdWiIj2YE6d0AzUNYeuogJ97aD02JAq2gzXD4RQVEEz3HwB2V0U0AQcK3Oh7QEG0QJcPuCsBh5Fu2Ga6TTdvCFATAZZIidns4/5T58NLUvI0N5/EGcCjGsqSet0rBEL58fZzfi3M0mxNiMeGzpIY1Bd9s4K2rdAcza/h2WjMkBUbBzw3XfI4mptYmzYvSqrxlsND3BDpuZR4LdDI4jqGz04bGlB1XXOCgzCb99qDMGvLlfc28+nX4v6twBzaLFEeCR9w5qvr+9uDebpIv7t5dTCBLwTpjb1fKvzjMlWrr4XQ8paVa6fGzs5KbFs6h/9z+vY1hOa1VfFo3MRozNgIAADaPUZpInvfsWfIWc1BgsHJmNOref9e94WV1E3futk3vDwBP8/qN/slpYosOMF4Z0QstoC/ot/Epz7ftn9Vd9Piovhb0Tm4sKIur6JzjNSIk148SVBtZnZYRPkXpt4mww8AS1br8KCTN/eBbaJdjgFyRVkZieY+2EfMzcehKVLh/WT8xHUJCYZeubX5zBSw931vUU2DejH85VuFTw7C9n9mOeHHN3leq+9zT4em1YF0RZjbr36tPp97JUDWU8UwtNqhNFQBBrM+B6vU+XPEoDF8qCVi72i0Zmw2xs9qcYlJnEWOcVjT6V/wfjdxTmISXGjFj77UtS3MrP4E52BhQSqjyQBBkS+n+62Uwc0hJs8AvNZiVK7DndPlPPg6OX6lSOSG6fXJwKR0gkhXKzemQ0Kqd8vd4Ll0/EhsMXkZsWj1bRFliMPAKiiKAAtXvX2Fx4AgJmDOqoa30JUEE14LGlBzWSwvT8NCXjDwrgONlDtrIRqohIyQY+XlaHA2dusu15uK8s3SaHF962TCrAs+vka4+yGPHH3c0SyOFpJar2SA1FrtfJ0gtP905TQUxbRlvBhWotlY0+iKKoIV9NeyAD9W79e0MjKzVyCky6Ivz7lCxGjd43PdsLY0ITlLKYPWdoJg5dqMb84bKj14R72+FJxUL9bkipUm8SCM8frxmfz7SN6OcU4x9jM7H7NWvbSbw2rItq16gnBVJeKxfSExxmDM9LxdpDF2VSZYwVV6rdKKvR12VSSoADQNH97dikHknYr32iHSfLahBri0ebeBuuVLuxo+SCBnNvMXKYue0kivu3x46SMg2D+PlfdkS01aC7A5q/+xRmDu6IN784g4oGH1rFWDBrcCeWarEa9dNol6vdKhOm6QMzwBHZ3rXJJxfGz1W4IEqSmphm5JCfFgMJQEWDT1cK3WE2qJ6DcqdYHCom04XBYeGxfmI+KhpkoImJJyrwhrLITgMs2TPaiLdGdUfLGDMgEVS6fGwhoPORit+xoQRbJhUg1o670u6EgTzg7pzyP9+afAKMPKcpBA3MTNbdPofnhK0mA9YeOqMa0O/uPYvR+W2RnqCv417vCcATEPD6p6eYxO6nJ6/C0TGZwRnDiUdUTTEpyoy/TOkDKaS/8s7f1FGq2x9AosMccbGgn5sMzQJd8XYTSxnRFzY5yoK/TO0DSZTQ6Avi3E0Xe0GGZLVii+Lrn5ZqUCurnu6hgi0KIRioMvoJ3+o+0ycds7adbI5w+qYzfP/CEVmMECaKEs7cbGR9HZSZhK2TCxAQJIiShAZPAA4Lr6mhUPhl+KJFc7R6aS6E0CuT7m+PFtEy9V/veVJ1ybWHLuK5BzLwckjFlr7MdDdAJR3Ka+UCOUWcKI8VXl+hn9tMPAJCM2680uWDyxdki2VKrJX5J4Q/8+omPxq9QXafldf552fyNPdqRWEedn93TSWuaDRw7F5dr9OXNyGEoHOrGDy58gjbzU0Z0B5WI49NRb3gD4ow8hz++8MTDPEUviNc8VQezAYO3oCIBZ+fUZEXlfDmucO6giMEte6AJpKnhEtlIEX7qCcJsSLESRmel8rSl3hLJlEAACAASURBVFRN2GoyYGxBGjgOqG0K4Pmtain0eIcJVpNcu2obb8O5CpfGQpMGYMUbSvDe6BzEO8wsVfa/z9+vupf0u3q75WVjc1HvCaqCH2V6Tlt7+RkKyISQaMgeyPeHPtoP4DVJkurvWm9+omYy8HD5AogJU0mMVNRU5oTnD8+CL6iPO4+yGHCxSp+6Hl5snLrxmIpheCvUhQwf64uEkOmGnkjV7Ac7YsHnZyIWzFY93UNl2MNxBB2Tnfhoal/4gwJMBh7xdhM4jqC6yYvKKp/GD2D2gx0xetXX2FNagVce6YK/TO2DQFBkv6WID2oOoky50J3A5qICXKvzaKC47RLt8AUFOWceYgSbQ8it6iY/WwiAZjju7Ac7oazGgwSHCR6/iPf2nWMTZaLTjC9P3dCwoJULBM0n0603lQOZu6sU743JYb/Re55mA4eMJAdG57eFyxdEpcsXMfWlRIDomSaJEXyZ3X4BkqtZ30gmAZ5RpTz++Jm2dqOUWF88JkelQ5XoMKO2KaBRPd1y9DL6d0rGtxdrNOOLFmPDc/+LRmZj7q4fmJ/FzMEdVSq9cXYTtn0j582p0iiFZFP119qmAERRwtMfHGX8jpomvyodShfY9BDO/7VPftDsruY93k0l9y1KEjaGiIwdkhyamsLkDSXY+GwvVDb6VH1/pk86Q0uFp+Dojm3e491Q2xTA+DXfRCzu0km6vFaWCPcGgmzX4w0IqmdGi+yRuEPhktsv7PiOIRvDay+Gn0ObCMAHAL4HMCr091MAVgN4/K715idqsmG4iEvVbqydkM9kayMhH2JsJuyf1R9lNbIp+4IRWZqHRnHnQZ00hnILSQ1Tivu3h8kgK2Qu2nP2llF9ea0HoijizM1G3Kj36g7Q9RPyVS/aPUlyMYknwOuPZbGJXtloykjZRFGCxyfqShOsn5DP+nWtzovWsWrYXrzdhDXje6Ky0adCXywamQ2OECQ4TeAIVFA7erxm5vYZhgZaNyEffkGCxy+wCJVOhHtKKzB3WFd0bR2tqpWEp3KUYnR1ngDsZh6vPNIFLz0sO1/VuwN47ZNSVLp8WDImFwaeYOOzvXCj3ouZ204i0WHWdSu7VudlkiUJDhOWF+ahstEXkeRENZCSosws7eD2C0iONiMoChpE2sIRWUh0mmE3G7D3N/1wJTT2jpfVISc1Br97qDM4QnRJUwRgKLRwWKoyJVHZ6Edx//YAgBE92mD7t1dQ2DsdNxu8qvtNr+H9f1zAxmd7ocEbxLU6D+PbTOl/DxaMyGJ5/PDI1uMX2CIcXnd5tHsrxlehuzXlexhpgaX8CnqfjTyHwveP4KOpfVSoHCqkqBdoEQDJURZMH5iBtYcuMqc/eu2RIM5GnmN9vBX5lI5DI0cwds23SHSYMe/xbkiOtiDaJuDDSbJnN+WZ8BxhAAuaPnb5goixGjEqL0VlatWxhQP+oKTidywvzIP9Z9Imah+mSvoHQsiJu9aTn7hVu/xMWIoOWlGSNOmP+cOzMGvbSbz8SCYK3z+KnNSYiDTxykYfntt8AmvGy9j16/VaiGhAEDWDe9HIbOzQcS+igyol1gpBAorWfRuxLkB3h5UuH1pEW9A6xqqZ/G/rvjT54Y3AhhYkiSEffAERo1YcVqWJOiY74TAbmIsU/d2MbbKsxsgVhzEoM0lX9iKcuZ3oMONmgxdPf6AfZafEWsFxsgPZ1Vp3xB2dMkU0KDNJo/+0cEQWFozohipXM8SytsnP6kHltR7mpkWjzhi7Cav2X2DHpsKAkewoKR78rVHZqHcHNASkHSXleKZvGraEvAgkCbhe78GCz09jfN90fHTsKobltGa7j1cfzYTbL+B6qO6h7Mf0gRlwWo34cFIBLEYO1S61bMqtUhJLx+Zi7q4f2GKsvN+dWjjxyiNdsC5UO6ItJVZG3NU0+XW5OlM2HsObI7Pxl5JyjT7TopHZaBWj1gh784szmP1gR4bWuZUjmDL1FxBErB7XE7E2E7P5pFIaRk6fXU0IwV+PlWNEz1Q890CGSqRv/vCsiKKISU4zLCae9ZEGYGkJshH9Hz9rNsJaOCILTX5ZJRkAEpwm3Kz3YsrGY6r0VaLDjHdGd2deFcodSnjRmU78n5wox/SBsky8LyjBZCAQ7l6W6I7QRIcBzJIk6R+hv/sCeFOSpN53rzu31+4UTVTR6MXjSw9pHrLSPo8WjPaW3sSQbi2RGmfDjXoPnBaDRu6Z/l4ZAW4v7o3zlU2ql23hCNkvWBl1K3+7o6QMvx3SGYQjuFjZxGQTVj3dAw4zj/sW/L/2vjxMiupe+z3V+3TPvrANyiKLow7CwDCA9wbFEIkoMSBGNllkccPrRVCvEkmINxg0fiGKEExAEAUEjURjNEHRG3FBVBAHBQGVYZthmH16r/P9UXWKquqqnu6ZboaZOe/z8DBdXV11Ti3nd85ved+dpsvSl+cOg0ipxt0jihSVDQEEQmEQIq0SBEEwXCUwHK9qxNEzWi4ddo6Ntw/F16fq4LZbDL9/5Y7haAiEDLN61JlQowvy8MsbLsPxKq8mX129n1k/WWyFGR+zDCPWXnXuuVolTn/f+3byICxS/OaNUsMqbHXbRhfkYdF1l6JS9tmmOa1YuNWcZvql2SX4trweTpugvPhaXVsBtb4Q7BbB9Lli2U198zz4rlKq0FY/T2b6BMxtwOgQsj0OTF/7iWlb9YMs209apYVR1RCMoGNWp64aZfWwVbXRM7NuRrGhbsLG24fKge4UjHxiZ8QxWXYaMypOm6CJGSyfUIiLs1OwZPtXePSGy/DD2UZtuycPQk6qHcerfJKGgMF117+varfrozdchl/97SuJBM9lQ+d0J07W+JCb6gClkkjTiRqfJusnEBbRO9ej6S8z4L1y3Qo7Qaz3hrmZ2f7LJxSiV44bndIjC0rNkKhsojsAPC/HDgiAswCmx/H7VoMZV8zF2Sl45p1vMW5gNyyQXQRG+shvfnkyYhbP0tHYsQIhUSP7GAyL6J7lMuUN6pvnwfii7vjtmwewbHwhLu+WjqcnDYTLbkFIlAiozJala6YNRidZVJ5BFCm+q2xQ6CcaA2Fkum1Y+e63uO/H/ZSBVA+71YL1H34X4R9ePaVIEQ03W3Z7g2GlytjMhwpAKZ03chex/cxiKJd2TlVSZFn79cFwdk3sVqLJDqvzGTNInis0S8FjNxUiEDJ2F+alSvzyAiHKC80GllyPw9RlUN0YUERxDOVIJw+Cx2E1LVDKcNmU2f/WecMU94VACJa9+bWpX/zeTV9g0+wSBOViybdLy6WV2eRB8Jus/lj1NPuc7ZZm2m67BS5YkJXiwKY5JfAFwzhV40O6y4qKugDcdgs6pRmTsh2paMBF2carJouAiOLBZycPwn9t+gIV9X68NNu4TqRzuhOv3TVCEtixCfiFTvBo4VbJbTu+qDsaAyGkuWx44uYByE11KLTa80f1weLX9puutm0WATYLwYuzh6KqQSJbZHGFQFjU1I48OKa/xtPA2APYJKdHjhuV9f6IZAEmmPTOgh8p+uXRqGa0145o9md9ThTiySb6AsAAQkia/Lk2Ya1IMiwmpFxWC8GuI5UKF/kleR5DLV29LzovzYFTNT4NHYXTZokIxG28fSi+rzRO6zsoc6OvmTYYGS57RBaN2nfNlqUXZ6fAZbMg1+NQVgBsZVDrC0iZJ7og8IwRPTF7/ad49c4REfECAMh02XDvtX3xh38d1ARj013nfO1WgRgS+B2paECm2xZTkZFViGQlVYv3mMVvXHZrRLuNguGZLht+qGpEZX0AOR67oghmFqi1Wy0QBIJstx1nGvx4YdZQHD1zbnW2fEIh/nvLXmUA0btCmH+aPRfZbjs6pzvxa3n2yAzdfAOeozs2fobNc0rgCxqnu6qJ5nJTHThS0aAcj3Hib55jLPpzvFpy0z0zaRDuuaYPTtT48Pre45g6vGeTRpsNup1TnbBaBYgixalaHw6drleuwb8XjdS4OsyK4+aP6mN4vlCYwmoheGl2Caq9QZyp8yMn1YFf3iDJiTosJOKYyycUolIugrzrxc9MB/PjVV6Ntkh+pkvD8cSMqlm8rnO6E2GRYuOHEkNphsumpOou/El/5TcLRveNoJx4YJsUaG4IhJHttoNSim6ZLjT4jZ/rsOznZfcglntjswhYO30Iume5FNeYmMBsoibdRISQKZTSFwgh/230PaX09wlrTYyI1010tsGPb07VRRR5pLuscDtsSiVxqtOGcc9EFiapXR5s+caWyPmZ0o3pku5Eqt2KioYAQmERVouAXLcdx6q9OF3ri1iyZrntsFkFpbiKtXPvsRoDl5Xku744OwUXZabgUEW9ZlbM9AKMCng2zCzG1U++hw8euBrdMiUfp9qdFBYpNqroefNSHeiS5sS3Zxo052ABQb1/mQ2ctT4p8OWwCnA7rZixdrfmt/07pQIATtR4UV7nR7bbjmdllThWuSoQojEqatcQg7rtaheZWXHavdf2jRCIyc90wWGzIBgSFVeR2jfrDYTxv7If+G93j8CJGp8SyGOzvx0LfqQJmq+ZNhiX5LhxstaHOn8Iokjxx3cO4YExl2LUk5FutK3zhsFpsyAsihp3ByPVS3fZ4LJbkOWy44eqRpyu9Sm+5WhKaGrXJduHFfdVe7XUE8zlw/rOAuqZKXbkeRw4VFGPQEjEku1fKasbveuNuT2YTjS7PiyuEs0PvlKO261891vMGNETKXYLemS70BAQ4ZfvzZn6AJw2ASvf/RZ3Xn0J6n0hdMtwaVZFRn1/auKVyPHYFVJJ5nZb+nqp8WptShHsFuBJldqc2sC99rkUx3l+11E8OOZSXGNwT/XPxFMTB6BLhhNnG7Spsc9OLsLre8tQ1RjClGEX4+l3Ikkz9feGTbAYu+7re49jZP9O6J3rQV5aYorOYjEGcymlqwkhjxp8TSmlv465JQlCvMZAFClO13kRFiViK6tA4A2GMH3tp5oBOtttx0SDil511Z/ahxgSqaYK1WzwqvYG4A2ElXM77RZlNaDe78DJ2ohg9hNvfYM//OJKuOxWJZ1TP+itnT4EqU6rof925/0j8b9/L8VjN0nZKvocfvV5WBBsy9xhSrBYfR3YbFTv91f7c1dPKUKfXDfONAYVo5jnccAqsyuqB3N99fTogjwsufFyhEQKCwFc8nUCpEC3KIo40xBQBvfRBXl4RM4SAoC7X/xcI1QOAB8/dA2IQOALirAQwO2w4GSNP6L/r31+XJEvTXfZsGjrPgDAkhsv07g02P1ntNrqimn1vXlp9lD4giJ65boNjTQbqDfMKgaoVKdxqsaH9R9+h/FF3XFlfjoEuVrdZhUgAKj3h2G3EgRCFFaZLlwvoKNO3908p0RDx1zjDaLWG4TNIqDaG0TvXDcOVzQgL1Wialn25oEIo5iX5sDk5z5W4h59O3kMY0T6ivP8TBdenjcMokgVtyerrFfvs+znV2DKnz9BfqYLf7z1StgtFq1spcyQGghT/PpvX2m0PcxSeo0M0dOTBiIUpooa25tfnsSYK7rg4uwU2K0CXt1ThpH983BGXlm67Fak2AU0BkSFpmVH6WncPeoSBEI0ojJcPU6o+yfpewSQ43EoBu4fX57EoB5ZeGDbPgzvlY351/YBQOELnpO77JkrKdYJhOCIHE9UeyJY/GDL3GHomnGeYgaU0tXyn/+ilGqmzXIQ+YIHYy3V5+qzAqFcjwNn6gPwOKxYP7M44qVId1mVHPrndx3FvaP6wmW34MantYOykTtGEAiy3A6giSrByoaA8hIA2vxitaskEIr0M6fYLabiO6dqfbhnVF9kOK3KedQ5/Ow8bFZVVuU1Zc0MU2ro90932bB13jDkpTrQNd0Fq1VAZ6tFGfSrZGJAQS4qY0aJ+f3VVBRhkeI3qgyX9TOL4Q+JmL3+U81seGD3DNw2vKdSLayePbEBYf6oPvCHRbgEK/LlbKvyOl9E/5/fdTQi64hJNuoFiB7Ytg8bbx8Kp1WICM6r741ACGas221YfKdOPS6v9UcEr++9tq/G6LHVZ6M/rKRlMkqDDbOKlQFDbQjyM80z2ViKKAvaLx5boCi3sX4y2mmnz6IIq8zdYM79pOb6Yn2884XP8PSkgUixW1FR16AxBOw8TIinrMobIdJUViXVB6yfWYzNn3yP+aP6ovRknVIzsvH2oSCAnI4cUsSH5o/qo2FaZRoL+tW5LygiTCkq6/0o7pWNjBQbztQH0BgIIySK8AUtmjHjmUkDUecNGXKBzR/VF4v/uj+ifxSANyjCZiH4rtKn3IvRBXlKzQulUDQyGEYX5GHhT/rDIkBjYNhxWfwgFG4dcZs/AhgUw7YLDoy11CgWYFQhuWpKER698TJ4AyL8wTDmv/SFkg1ya/HF6JLhhNck+BeIQ4dOPUsGYChI3jPHrSlcslstES9jYyCMbXuOmRYjVdT7lRmEkTFRB6vyM6UUPKMXniDSn7t6ahHSnFZkpNg1WU3q2IcR5xDz+2+/ewROVvsiXjCWV/595TmtA3WgzSgFkVE6rNhxSOPXfmBMfzQGnLAKRAnaqTG+qLvhoP/8DGM1MKtADDM41PeG+YFZ+qRRla06PqC+zukuW4SewdwNe7BptjZOUOsLQSBSAD/FblEKvdg1NJK2VOsvbNtzDKunFkU8y6wu5uLsFHxf2Yhsj13JhbdbhYhn4JlJg+ALhhSKB1ZgWFHvV1x53kDI8JnKctsxsHsGKur9EIhxCnedL4QbB+ajb65HiRMRQmC3EJyu80e4ATuna5kGjDQW7tj4mUK/YnPZIVI/RAqlCvyibA9uXvWh5jf6rEL2nLw0uwQCgVIDoO7fN6fqlDjGoVM1ioQuBSAIwD0vfa6RBmXXn+lTLx5rLNPJhHASSVTXpDEghAwDMBxAri5ukAaJuO6Ch9lMN8NlMxxU1Fwjz04ehNxUu+KLZAHfsGg8E1dTQESDkbvGSJA8xWHRuJOMMmky3TaNVJ+6yIcdi80gjIyJOoj1+PhCbPzwaCR9wdQiLH39K03BU2MgjC7pTmnlowJbfRj5ZtWuNEEgCIswXBGxAUtdCKQOtGW4bErBjtqf3yvXjacnDcSv/vYVcj0OPDimvyYOsX5mcUT/zejM9UysTd1j9b3Rcz8tf+trzB/VV8Nvs2baYDhU52DXmZ1f3x4R0gBgdF3XzRiCLXOHoboxAKfNgmVvHsCsq3qZPvf5mS6F2bZcJYBj5IJZNaVIQ8zGrvvFWS64HVLNQUVdAFlumyb+sWbaYGS6bKhsCIAQSeHsh7NS8RfLdlv+1tdYdF0/5KY64LIZP5upTiuWvXlAKaZk741+pchkQu0W7X0zy9YJhERM+8snShahOi2ZZYypf2dWlHZCDtqvlCkx9MJYZVUSNYk+9XnVlCJsmjMUYVFbka4ekwwZTKcU4YND5QqFS6IQy8rADsAj75uq2l4LYELCWpJE2CzmWSXR0rrYDGLdjGL8z08LNDNbs/RGNosPhUSU1/sRDEtcLWq/OWDsrtELkq+ZNhg5buNMmi1zh+FEtReVDQH8SpYgZL7hIxUNeOyNAxqjYpWX40btXj2lCCDQiGkcrWzES7NLQCmF024BFamyzGe5z4DEoKp3gbHVB5MbVPdR70praqWizjJSvxgipUrBDst5f3KixPJ514ufK24efdbHsjcPRBg6MzrzUzW+SGptWbPCCPosJ5fdolB4uB0WeAMiNt4+FBaBwGUXkOmSroGeIkRN86GuT3DbLVg9tQjltZGVz9PX7sYrdwwHIQTL3jyAhT/pD6vFeIWXn+nC9rtHKHGrzmlO5ZkwmxxtnlMCIj8jLHXaFxJx+/qPNM/Ry/NKIIpSvCfNYVOSHYzStiVRogAWbt2HV+4cjhy3w7Caf/Mn3+OBMZeiMRBCMCziqX9+o3lH9QaMScuye2yWqfZ9ZaPynOpXDn985xCW3zxAqS1ZtfNwVK0GNuCvnT5EkUAVKdVUTavV29h13TKnBFYr0RS/dk5zaiY6wbCI5RMK0TVDWrV7AyH8+LIu+MO/DuGeUedRz4BS+h6A9wgh6yil3yfszOcReR5HRFojo0zonG6cK80Iw5QZoq7CNxrXTygk4uvTdRHi7v07pSoGwWwQ7J3nwQcPXK0UjVU2BCKKxgSBIM/jUGb7jBnSaROw/fPj+FH/PI3LYNWUIuTJFZFG7RZFEUN/+46mLUwSc8HLe+W6BuMB02iWzFYf5jOycMS+ZiuVi7NTlIFKzS9kFQh+80apoXRprsehaN7qz/92aTnuuaaPwpnUGAjDGwhF5L6vnlKER2QfsHr1kROlgI9dX30qrNnzkO6ww2oVIvbPdktiNPosNFaFevOQiwyva2MgjD65Hjx2UyFEUUSdP2SY+vmrv32F+37cTwnOs2filTuHm7o/rQLBGZlvS72SVRPzzVWtqNdMG4yQhyqTDqMBV+2yCoZECAJBjtuuud4si+c2ncZIRV1AeUb0BoxNWtZOH4KzDQFDjYVnJw9SyAb1zylz06hrS5ZPKESW22ZaTc/6pOZZ2qyqAcjPPKcTrb6uJ2p8mLBKqtR/YdZQWATAIhDDeieBQKMvsXxCIeyW1qGjeI4QcjOltBoACCGZADZRSn+SsNYkCYJAkO2xKURVvqCkJ5DlsaOqMRAxG5FuvB0Ti/Kx60glnDbBcAAwevEB4xjFvBf2aCL/RoPg6II8WAWCQEjE0TP1mopkdZaSKNKI9FLmu1+4tQzHqrxYN6MYNgsxXJXo211houzFZjyz13+KV+4cHnUlpAZbfZwyoY2OxqbK+pLjtivFZoA0e/YGwzhcXo8FW/biwTH9TaVL2QBjkesjWNUo46FnyQILXt6LpyYOgC8kYuW73youtrxUB9wOyQdfVuXVVIG+emf8OROxPA9qCAKBx2lVqDnUv1k8tgCHK4zJEY+eaYDbcS7ZIFekEimdAVVK6ck6zQpNEAjyUp0orzO+ZyGRagjw2EpWXSWrnq3PXv8pXpw9tElXDXNZsWdCEARNyuzqqUWm9BRspeiwChpXEbvXvmBYUwW/dvoQ1PtDyPY4cLrGh9xUqcBOL7xkFo9a9vMrYBGIhqpEH7RntQHqeBAz5Ct2HNT0X20g3i4tR+nJOmyeI7nSjLjCnlDVV7Btm1uj6AxADjMEAEAprSKE5CWsJUlEZUMAN6/6CGunSzPc6sagJu1sy9wSTfCL5fOun1mMySUXxe2XM4tRqCP/+kFwdEEe5o/qq+H/YbMOvWvFyMU0d8MevHLncMOVSlMwGpD1M55gSDRdCenBZpqd0hyG1NexsqkC2iC70ybg4uwUhcrXzNffJ8+DtdOHIMNlxT2j+kaozDmsBC67Bct+fgXy0pyKH5fNKCX6if4Rs2oz49cUoj0PFXV+w34Ho1QML3vza0M6boFIK05RpEpMJsvtwPFAY0TasX6FxpDjdkQ8C6umFOFMfSCqOw+IZO8UcM5NZVZY1RgIa1xv2W675pkxu8ed05zKSvGXN1yG0QV5hqtEFpyedVUvLJLjNxOL8nHnNb0V7iR98ZzZOZ02Cx57Q9Ja+N0/JJI+9QqcxfzyM134y/TBsFkEvLvgR7BaBOwoPRnBqMvuGSsgAySpXQLjmJH+TSur8irFa4lAPMZAJIRcRCn9AQAIIT0gidtc8GAumSNnGpHusill5AALAPki0rcA4GxDAL5gGN5AuMnUUDXMYhRWi3Z2rh4ECSGa3H71DGjuhj2aF9fMxRQMiUphWTzQuwmM0hRZxa7RSsjsmFluBzJc9iYNiNlxjYLsa6YNxva7RyAYknzWRtf5kFzd/eLtQyNkHZmKl90q4MFXvjSsZh1f1B3T1+7W+G2lYHlk5be+L0ZFcWbPAwWUugR9cN3MfdY1w4UFo/vitc+PK1XpADTp0PqVpNmxjFx8Rs/lku37lapqo8Gc/a1n7zxZ41PcM+qAutrIBMNhjetNEAi6ZDiVyZmZ9naW246PH7oGgiAg02XDw9cXaOo52L3eNKcEAoAlf/tKeZ5HFXTCqRq/Mg6UVZ0jJ+yV60ZIpKbnrKj3KxXWPXJSNLrjJ6p9eHBMf4iUIhCimLlOy+RrtxKsmyFlE7lsFvzytf2aIk6LQPDdmUblfPrz56U5FMPBstESGUCOx+H0MIB/E0I2EEI2QNIzeChhLUki2Muwaudh5KY6Il5+FrBTgy3hnDZLzBlCDCxGwY6p99szsEGwW2YKqImoin4Zre6Pvr3xtlPfFgKCx94ohd0qaGY80YKmsRyX9TE31RHTSoXBaAU0e/2nCItAp3QXuqVLbVNfZ8YRU1YlVTobXVOBABkuaTXEgoJqsJkh4we65U8fYcWOQzhe5cNNKz/AiMffxU0rP8A3p+s0dADMeOn3yXXbDZ+Hx94ojejbmQa/0gZ935ZPKMT8lz7Hg698iZsH56NbphPldX5M+8snGi3o2es/1fin2cpPfaxoqxx2z7qkS9rRb5eWKy4Z9TFWTy1CQZdU/N+iq/Hi7UPx/K6jyiC1ekoR/vfvBxRVsQfH9AcALPv5Fdg6b5ikHfDX/bjnpS8gCNphKMMlUXsseHkvFm3dh6cmDoi4Dmcb/LDJ8RarVTCdTQdCUoX3jBE9lWNku+0R+zPOoIo6P8prfRF9Zc/V4rEFePj6S3F5tzSEwlLR6Q9nG1HZEEBOqh2NAUlIS+8WXPDyXlQ3hnDt79/H1D9/gjpfENOGScy1TDSpS7oTK3YcQtcMp1Ipr+7zf2/ei6Wvl+L+n/RTOKdI4mxBXNxE/yCEDAYwB8AXAF4D4I3+qwsDajeIkYLTtj3HDKmsn991FI9cXxD3QGi1CugvZ/wYVeEawWz21hgIR7y4TWUyNReBUNiQL7+poGmyYLYCYqskq1XApZ3TpHiCrPGsXtGYFeKxVY6ZK0vvQwakTC19Cmws7ju2j/55sBAYFmE1+sMQ3ZKbp19eKjbNKYE/KOKHjIiKoAAAIABJREFUs42atOP7tkipjDkeY5eGeiXZlCvODJUNAUW8idVL6HmY1MWBv7npCjx6gyR+ZBGg1A4Yrbo3zylR4mH651bfXqvsp9e7cTfPKVFW7E6TtFTWQzUtOaVQ7rV+/8qGADJcNqz94AjWzShWhJcY1feuI5V4etJAnK71RxSxspqeDbOM61MYQSIrclXL6D4+vlCZhAVCkjt5w8xiEEJw9EyD5t6z2oZTNT7QCOdR8xHzyoAQcjuAHQAWyP82AFiSsJYkEeqHq0+eJ2LGde+1fdElw4GNtw/F1nnDFEt977V90TW9eToBVquArhkuXJTtRtcMV1RDABjP3lZPKcKA7ukRFBfq/nzwwNV45c7h6JTmwMkar6wb3DzvHTNI6hnx0tdLI2ZuyQDTPD5e1aj0IZYVEJvFuuySRq2ajoIVVZnNiJkr69Iuacq1fPXOEeia7oq4F2bypsxHX1HnR2NAkqgc2D0jYh/98yAIgmHfjp5pUGb1bMZ7pt6PGet2a/pWVuWF225VgsnRrpH6OsWzQguEwlix45AyS2Y60U6bRTEErC3T/vKJRgUv2sorP1NKb908pwSpTitO1fpw2uDZpZBkToMixYodh3DLnz7C3A178PmxauR6HKCA8rxkpUSupB4fX4jfvikJErGZf3VjEGveP4JumU6snDwoYv9te46BAph1VS9U1PkU5tG7rr4E7y0ciRdmDUWO22FYxDpvZG+UVXnx3ZlGwz4HVdl/+gDxA9v2QRQpnp08CGfqpXTbq598D6drfYb3XqQUmW4bLK2xMgBwL4AhAD6ilF5NCOkP4FeJa0pyofZL56Y6lVmHmqiMcd10SXdi0EXGamFqmJGmNbd98cze1LQORn51M8rqaEjWiqMpmPWhT64n7gwm9b6sqKo5MQv9vaAw9iO77JYmuZ6M3Hf6QKn6d09PGqjsZ7daTPPbHTYBV+anK9lw6mpvCqoEkpsLu9Wi+MjVsZNcj91wVcPcIezedUpzICvFFpHW/dTEAaio9+NuVYEaW4mze6bPltNTjSy6rp9Spc2ei06p2iJEdg9mXdVLuWbdMly4bXgPbPv0GGZe1UvJMGRUMzNG9ESWWyJOvP35cxxY91zTR4lJmFG6s2D6ih2HIlJQl08ohMtuwcDuGaaZVSdrfHjsjQP4n59eqjwbZoH3qoYAwrJBSBTiEbfZTSkdIqubDaWU+gkhX1BKr0xYa2JEvER1ZjATSTGje1YjkYNwU+eJZnCi9YEVMMVjrOI1cIkwiPo+MF6h3nluOG0WiVgw0PTxm9uWWH5ndr+zPXZD4SSWb6+vL1FDz1LLhFHY8yeKFGca/JLriFJNkPipiQPQO8+DLLdDIUPU03q09Hk063OnNEcELxfrM+MGYsWPK3YcQm6qHY9cXwAQ4HB5A7LcNkV8R91vds0YS7D++KwgU69VzL7XEyyqGVUZ629Gig03Pv0BFo8tgN0iwOOwot4fimiLmnROL7wUTYiJMRW8eudw1HhDEIhEjrnm/SPYdaRSOW80sSxAymh76KeXwmEVcLYhGFEjtUwmx3x57jB0OV9EdSqUEUIyAPwVwD8JIVUATsTx+wsKokgRCIXx5M0DlIcAkJZwjYEQKuoQdTCJ5h+ONeMmljZGMziiSOENGgu4BELhZhmreDKGEmUQ1bEBIzqEWI+pXi1VNgRwssYbkwGJpQ9mK7eTNV7D698nz4PFYwuwYsdBhTFWDxYoNVr5GLVr1ZQiPDK2ACeqfcj2ODRFY0a0HmbPY6yKeGZ9BmCYivza58dN2UQnPfcxXpw9FCt2HMKvx12m0d1g+7AZsz8kGlKNdM+SXEvZJnESSinWzyzG95WNyEixRTCxrpk2WEnZZbN4kVLDmAbz70v3STuTN6KIUKeVPmMQU3h8vKSidlnXNATDUiX6YyrqdHUmFnCu6PPP/z6Ch68vwIaZxRAEgmNnGxWiQUBKRU0U4gkg3yT/uYQQ8i6AdAD/SFhLziOMXrQnbx4Ah03QLF3XzyyGx2nV+EKNGCoZ9IG7eNpjNDONZnAYR4tZYRchJOnGyqx9W+YOA9VJckaDOnhuVPATT7vjNVDxGHUjQ2kW+D9UXq/M8h69wfiZiOYarKjzR7SL0UL0zvVEXNdYn0czCnPmojEygkbXnbWbFQI+8dY3WDC6b1T9YgshEYyibJ+nJl6JjBSJ/dZlt+B/ftof923RCiZVNQRxy58+wtrpQ0xddrW+UIShYaSHs9d/is1zSjC6IA/V3qBSvWuWuMGK2LI9dqydPkShkWb1DS/NLoFIKY6dldJBHxzTH9XeIOp8IY3kZ1mVxIx79zV9NK4tJkDktFmw/K2vNXEByb1IcNvwnho+o2cmDUKfPI/igrS1UmqpAkrpe5TS7ZTSQNN7X3g40xD5oi14eS+qGoLKNibQ/vOVuwxTCROV3mmWjshWLmYvOBvE1AE+1oY10wbDopPbU/82UTBr34lqr2n6pRHUwfNYKCyiwWxw11MBNNWHWM9nFPhnaYjsc7Rnwiywa9YusyIjs+eREKK5/mYU5uOLuivXySiYb9bu/AxJISw31Y4uGS7DNrP0aJfdYhiIz/U44LJbMGPdbkxY9SG+PlmnGAJ2jIVb9yEn1Y6d949EYfc0w1TZkEgN+zZvZG/lsz8k4uHrC3CySlLpy3LbItI410wdjEvy3Fh0XT8sfb0U1/7+fSx+bT8WXdcPA7tnID/ThduG9wRAcaLaiwdf+RK3rvlYCXA7bZGEduOLuitcSawtd734GU7U+LBo6z7cNrynpg3LJxQi3WWPMK53vfgZ5o3sjdEFeXhq4oCEspYmP03kAoMoUjT6jV809dLQKOKvHlTizd02Q7TBK5rBYYOFOuVv85wSbJ5TIs/ujLNVWlKLoIdZ+9g1amogZlDPkFmmSXPbHe/g3lKjrs/s0ufbNzcAb9auA6fqDI2smVFasn2/Zt9oxIBlVV6Iomg6OYnW/yU3Xo4fKo2zaCigsP2mOCL7NX9UH012jhk7qEUguCgrBZkuBzqlObB5TgneXyRl0/XrlBq1apu15VB5PSY/9zGG9MxBfoYLXdJd6JXjxqY5JXh/0UjpWJ1T4bBZDCkhfj9xgJJtyKjeWQ3JwO4ZWDt9CHJTHVg7fYgmq8ysqpnpXT+/6yjWTh+i1B0w2Vij3wDA4rGXwW4V4Aslzk3U4YyBOndaDbY0ZGhqhioIBJfkuLF5TgneWzgSm+eU4JIcd9zBumiDVzSDox4sWCrogpf3arR9E2GsoqGpWbG6L01BXegUS7vNZq/xDu4tuU6sDSdrpPvXJd2F/MwUPHZToZKm2pwArihSUFC8MGuoMqior62RkVWz2bL06Cfe+gZvl5Zr9jW7PixrJUwR18qKnZtSarhKfXbyIPTJcyPbY1euE6MRZ/voVwusLfo2umySV/ub03W48WnJWE1a8xEq62Pr2+PjC7Gj9DQWjy2ANxhGIEyR43GgU7oLXdOl4wdDIk7V+uAzIewrr/MrhV/fnWnAiWoffMEwXp5XgqU/uxyLX9uPHy3fGbGSyHLbo7ZtxoieWLR1n7K6qKj3w2oxntAdKq/HrWs+giAIcNkSN7mLOZvoQkJLsomOVzXi7hc/x6M3FqBKzmhoDITRO88NAoLTtRKhl562AtBmGsXCTBoLmspoMosnxOIbT2Tqqxn0wcgl2/dHSBvGG6doqt3R+g4g7qB2c65TsrLJzALHdb6gpvAIgEbXmuF4VSNGPP4uAGiI2/IzpVmw0fVRxww8Dgv+43c7I9r1wQNXo0u6y/Q6sedYT7ud5bbBKggRWU6d0hxKhhgF1WRksdRRPS9Uv06phrKv7BljcbSn/vmNQmuem+qA3Uqwr6wWO0pPY9zAbhHJCZfkuHGwol5DVqnXembn2TCrGE45w0fdJ9P9ZxbjYHm94blXTh6EzBQbjlf74NTFK1lAfnLJxREKfOq05W13DEen86WB3FIQQq4D8AdIQjjPUUqX6b6fDOAB+WM9gDsopXujHbM5xoC98N5gCKdr/CAE+K/NXygXWS9AvW7GEARDFLM3GL/sJ6q9hjrB8WqStmRQOR+DfTw4X+m2zTWgiYS6DUqg0W1H1wwXOqc5m30+s74Z6esaGVn1oGyWlQUgIpuICAT1vpBGWU59ru13j8DpWr/pvRVFiiNn6nHsrFeZYGW6bfAFxaiTKsD4uVk/sxgum6Q6pq7gVxs7NZhhDIVEfFNepxnYGWMoE+fRt2XTnBKNshwgpXbqpVBXTylC5wwHAkGKm3Xvvl4DmoGlyQLA3P/oganDeyIsUgiEwBcM4Ux9AGFR0mZOd9kQDFMcPF2n8A9NLMpXYh6Hyus1glUA8P6iq3FRVux8ZIlKLY0bhBALgGcA/BhAGYDdhJDtlNJS1W5HAfxIZkEdA+BPAIYmsh36h02fp1xW5cUdMj3w26XlKKuSxEK23z3CtGApFmbSWNBcqgD220RlBiUCLelLPGgqLnA+rgtrQ0tSYaMdV42yKkn+lGW9RHNlqenDo2VlGRkRpvqlT5s0C87qs66CIarJ5Hlq4gB0zzQOKkejy7BZBdT7QsqAq76mTZHuVXmDEVTb817YoxSXGbcl8l1muheLxxbg0s6pcNmtyHRJYj0N/sh0bjPqE+Z6Hl2Qh7FX5muyiVg6akW9XzJY/zqEO0b21hisLXvKUO0N4Jc3XGZoyBJZgZzsmEExgG8ppUfkzKNNAMapd6CU7qKUVskfPwKQn+hG6IO0ZgEqNR1vWZUX3kDYtITfZuLPszZDbKIlZG4XGs5HX5JB1NfcNpilwjYVNG/quGrkZ0ryp2rKDDNjwwbW3nnm9BlGMEpIePXO4dg8pwRZKTb4gtENcGVDQFlFs+/u27JXCbLq+2OzCpqYDwDluSEgGpeL+prqYzyjC/Lw4u1DEQiFFTpwo3ZaBYKuGcbJCUxPWL/9RI0PS18vhcsuaURUeYNKO/T7b9tzLIKM8MmbB8BpE7B13jA8MvayCAZdFpBeOu5ypLms2HWkErW+YARNxm3De6Ky3m9IXmdLoLhNso1BNwDHVJ/L5G1mmAXgTaMvCCFzCCGfEkI+raioiKsR+gfELEDFuNjZZ31anhrRmEljSc3jaD7OR3A81jaYZYk0N4XXrG85bkfMRlYQCFw2a1wGU5+QsGrnYUUcZuhv38HhcuOkCzaoNwaMix8ppYb9qfeFTDOWoq381KuIjx+6Bvde2xeTnvtYOY7ZwG63Wkzf2a2f/hAR+H5m0iBs23NM81yxdu0oPR1xnBkjemL9ru+wdNzlePf+kXhCrhJeuHUf/CERlfXGqxKRAj1yUlBZ78ezU4oQDFM8+tpXijFeP7MYz+86iiXbS5Fit2DpuMuxeY6kv5LtsSORbv6kxgwIITcD+Aml9Hb581QAxZTSewz2vRrASgBXUUorox033piBEd2BPkC1cvIgPP3OISVm8MykQXjm3UOGhTgMTOdYzUwqCCTpfvMLLVbQGrgQroEoUpyq9RnGjlpS3JeIvhn54VdPLUK/POMEh6ZcqWZBXYdVwLS/fKIRp9dfBz0tikWAIZ0Fu2ax0sQY7Te6IA/3XttXEzNg/a7yBvHwq1JNRV6qAx6HFSKlcNosePGj7zCoR7YSdHZaBRCBKJrn7HwPvyrVBDy/65z2dpbbjlU7D2PLnjKlrWp1uVU7D2Oezv3D9mOxoNEFeXhkbAEohULjwXiY5o/qg4uyU2C3EByv9oFA0gbPS7Wjc4YT2e42EEAmhAwDsIRJYxJCHgIASulvdfsVAngVwBhK6cGIA+kQrzEwC1B5nFb4AmEcOFWHHaWnMaqgk1L+3jXdiRue/iDuF7slfEfN7cvqKUXokuFUBM45zh9aGjRPplELhUScqJHSISsbAti251jUyY26LWFK8Z+6rKKB3TMUEj31oM7E7j0Oq0ZB0Ow6NBUENjNkEpX6OdoMs+N8+NA1CIREhYCO9TsrxYahv33HMM6zemoRsmQaEJfdYvguiSJFWVUjJqlEdIBIXiHWl1pfSKNkyJTV9DEDABHtUccTlk8oRIrdYsjn1FrcRM3BbgB9CCE9ARwH8AsAk3SNuwjAKwCmxmIImoOmyv6ZxVZb9sVjCwDEv+RPJE2FEQwlL1/Yg6XjLkfndGfCM3c4oqMlQfNkZ19VeYMRA5de+1jfF7bdSBe7ot4Pu9Wi7HO8qlHJWlq4dR9yPQ4sHXc5euS44XZYNLNqNZoKAuuvqZpZOJZgcoM/rIjZq/u9Ze4w0zjP3A17pOuSbj5hEwQCi0CajDcyF3OfXA+2zB2GE9WSlOazOw9j7fQhqJElW/97y158fqzaUOd54dZ92DCzGNXeAPJSnQiERZxtCCoEdSzFNJhAbqKkxgwopSEAdwN4C8ABAFsopV8RQuYRQubJu/0SQDaAlYSQLwghLacjNYA6sMmWrcerGhEMi9g0R1vcs3LyIOwoPQ0g/sBkS4KbscQazIxNit3SosDl+UJ7jKc0N2geL3VGvGjJxCSWuIzdasH8UX2UgYxpBkz988cgIKbXIZZjn9OpsOBwRQNmXdULq6cWIdfjMA0msxm1t4n4hT7OM7B7BhaPLZAJKqM/k2bvt1r+88mbB+B4lRdl1VLgOiPFhu8qG7HrSCXONgTw2BsHEBIpKur9mFiUj36dUg3bW+0NQiAEB0/Xo7xWCrI/emMBcj0OPLBtH+aP6tOshBUzJHtlAErp3wH8Xbdtlerv2wHcnux2sCWwKIo40xDQ+BQfH1+Ilz75Hr8edxnq/SE8/c4hjC/qjl1HKuMOTDZXEyDWWaLZbKjaG0zoCiQZOF91CG0FyV5FxqN9rEcsK55stz2q6E9Ljg1Ibq46XwipTqvi7rn/J/3wxFvfRAST2fnufvFzzBvZ27Tf/Tq5cKr2HLljvKnB0d7vrfOGwRcMRxBerp5ahG6ZTqyaUgRvIIxF1/XD8re+xnO3FSEQogojgr69eakO/HC2UZOuu3xCIRZd1w+3rvkYPXLcyE1g0kSHoKNQk8F9UVYTkYfMiLru2PgZan0hvF1ajks7pzaLTkDPVRPrMWKdJUajgDjf6ZXxItkz4baGZKfItjTrqqkVjyAQQ66hWPrQ1LFFkeKb8jpMfu5jTFj1IZa+XqoEbueP6qNxKbHjMDEeI71m1m9BIOic5lSuSzypwWxCmea0YsvcYfj4oWuU9zsYFjFh1YdoCIQVQ8CON3fDHqTYrVix4yCyPXYs3LoPb5eWw2ax4M6Nn5nSeAgCMeRH6pzmlGoMBKDaF4rpXsaCpK8MLgSoByEzziG2/RzDorXZAd/mFD3FOktkxuaVO4ej0R/G0TMNeOKtb0z1ZC8kJHsm3NaQbGW5ZBcBiiKFVSARim2J6EOlavUOaOmwe+a4m1S7e+ItSfO4Z44bKbr4hfq6mKXExkL9rV5B2KxS3ZHZ+CKKVNEoYN8TnFOIU6vJdct0YcW/DmHOj3obHosIBM9MGojKej/yUhO3ou4QxkA9CJnJyLHtRgL05wPxLOkFgSAv1QnRTeF2WPH0pIFtIsW0JW6L1kCy01fPR8V2sqqx1YMjCxwbDbzNhdnEIdstMZ9GK7iL5Xqy61JRZ6xnoH8mm9IWqfeFsHxCoalEKSOdU48/rCaCxVuYStrScZdj3MBuaAyEDI91qsYHj8MKpwVw2RP37nQIN5F6OW60hGRC2HoB+vMZ7GzOkp6xkzJKa8ZFn2w097pcCMVisSKazkQi0Varz9WDIwscT2kicBwPzFxoeakO5LijZ/yYXU+j5zbWZ7IpbZFpf/kEr352HBdnp2DDrGJNQsqaaYOR53FgzbTB2LbnmDL+rHn/SES18ePjC7FixyE8v+soUuyWiKrjZycPgttuQUWdH7XeMEIJfB47BGupfonHhO8tAjGV/WuNYGdz9Idbo40Xal59IpHsepG2jqZqBWJBtGch3qK5WM4Vjem2qWcy2vMQCElxAhaIzvU4MH9UH/TISYHTakGuTLLHNK0DIRGUSpKb1Y0BZLkdOFHtVeoHWLrp0tdLNSywFEDXDCdOVvvkFYgTaU4bOqUnps6gQxgDIP5BqC0MBq3RxljO2VYG/GhIxGDXntHSZ+98U7Ans72VDQHsP16Dxa/tj8oWy+qaGKvsilsH4tY1HxlWb+tZUI2ynpZPKETvXA/yEkRh3SHcRED8y/G2EOxsjTY2dc7z5V5JNi4EMrwLGS11+cWSWZZIF5rRc5vrcSAQCsfk7oyWJahOsTXLTjpZ45XPISqutb9+VoZnJxdh255jePLmAZprmeNxaJ4/o+Mu3LovoUVnHSKA3By0hWBna7SxqXPGIzB/ISPZmT5tHS0Nfp/viYz+uWVcS7eoKKWbcneaBePVKbZm2URlVZLO+uqpRRhdkIe3S8vx5L8OAQAeveEyUFCsm1GMOl8QOR4HqhoDWD6hUEktNSNEDCdwjtVhVgbxoi0EO1ujjU2dsy2sqGJBc+tFOhJaMnNPdqW+Hvrndv6oPlE1zuMBO/8Ls4YiWzejB7RFoXM37MEj1xcgP1PSTB7cMwu3/OkjXPX4Tkxf+wkaA2H89bMypDqt+N0/vsGGmcXYPKcE6XLKu/64TlsbqkBuqzhfQi0tQWu0salztoUVVay40MSD2hOMVl6rpxTBIkiDq9kz3NwEhgi+I0oTMmkxSk55dkqRol3AMoSeeOucwL1FIEo7blEprKlrKSrrA6io9+Ngeb0SSDYSHYqWWRUvuDGIgrYwGLRGG6Odk7tX4kN7CLY3B0bFk4/8db9SPGk2uFd7AzhV48OTNw9Qsm9idUM2RcTXnEmL3i3K9L/XzSgGQHHsrFfRLFafIzfVgeNVjaYFsH96/zBWTy3CH/51UDEC0QrpEgFuDDgSiraworpQ0NG5mgSBgIBgyp+1zKpmg7soUpys9mm4etisO94ZfaImLUZu0bdLy/HAmEvx+Jtf47bhPVFRL5HM6c/BVOD0BqkxEMZ9P+6HS3LceOT6AtT5Q1g7fQgaA2GkOq2wCEi4IQC4MeBIAtrCiupCQHsJtrcE8cSYKhsCCu0F2++BbfuwdNzlcc/oEzVpMXOL1nmDGF/UHRkpNmyaUyKdU65pYoyrFoII18+zkwchL9WB3FQnKhsChtoJS8ddDqet+XQ5ZuDGgIOjldBegu0tQTwxJrPrZcZV1BQSMWnJdNmwakoR5qliBCsnD0JGig1d0p0QBAGZLhsOVdRHrEI6p9thtwjYMLMYYUpxqsaHP75zCL+56QoIAolKV5+MZ4RnE3FwtBJ4LUN8GXFm18uMq+h8oMobxIodB7F4bAE2zynB4rEFePqdQzhc3gBBEJCb6kCVN2i4Aqz1hnHfli9w9ZPvYfra3bAIBHddfQmsumQMNZgbSYiiz95c8JUBB0crgQfb43PXmF2vRGbUxItAKIy3S8uVwDHDrKt6KbN3sxl+RZ0/oojsj7deCW8gjOOBRtgsAtbNGILpa3drqo5T7BaUVUn0FYmML3FjwMHRSuDBdgmxumsutOslijRqEJit8MxcYfqahlyPA1ZB0BTCrZ5ShJdmD0UwTGGzCCCgOFblhcdhTXh8ibuJODhaEW2VtbS1wK5XF5mc7RzNQ2JcJrEWtLFMsCXb90dQSSyfUIiLs1OUFZ6RK2z1VImGQo35o/rgjo2faVYLc1/Yg+PVPtT7Q7h1zUe46nc7sXDrPoj0HJ1GosBXBhwcHG0KyUrJjee46kywiroAlv38CnRJd8FhE5BityDDdW7FYrSiyXTZcN+P+6H0ZJ1SrHZJnkdTP/H5sWqUVXnRJd2Jijo/Fo8tULbf9eJnzcqiioYOw1rKwcHRPpAstt54jptICu+QKKKizo875VWBun6iot6PpeMux4x1uzXbPz9WjZ33j8RFWSlxGUDOWsrBwdFukKyU3HiOm4hMMObyEkWqGAJ2zge27cP8UX2wfIIkdqPePm9k76RkUXFjwMHB0aaQrJTceI6bSJJIM56kXrlu/O4f56gs2HZ27kRnUXFjwMHB0aaQLLbeeI6rZ7V95c7h6JTmaFZA22nTGqGB3TOwdvoQUCoFlQd2z1C+y890oXO6E31yPQlPNuAxAw4OjjaHZBH8Nee4iZCCZb/P9Tiw6Lp+Cr02y0763T+k+MHj4wvx/K6jeOymwmbFR7jsJQcHB0eSkIiAttoIqWmt2bE2zCzGwfJ6JZuoufKrPIDMwcHBkSQkIqCtLrwzOpZ6yp4syhJeZ8DBwcHRAiRS0MnsWIdkkZvlEwrRKc2ZFMoSvjLg4ODgaAESGdA2Otbj4wuxaudhhb/I47QmpVKdrww4ODg4WoBEciapj+UNhHDgVJ1GKa2syotgSEx0FwBwY8DBwcHRYiRS0Ikdq6IOWPp66XnTE+duIg4ODo4LEMmqpzBD0lcGhJDrAPwBgAXAc5TSZbrvifz9TwE0AphOKf0s2e26kNBRRdE5ONoLEvEOiyJFtTcAbyCMMKVw2iy4JMeNLXOHIRQWYREIHFZBkc1sUxrIhBALgGcA/BhAGYDdhJDtlNJS1W5jAPSR/w0F8Kz8f4dARxdF5+Bo60jEOyyKFN9VNuB0rU8pOBtdkIf5o/pqJDVZ0dl9P+6X8DEi2W6iYgDfUkqPUEoDADYBGKfbZxyA9VTCRwAyCCFdktyuCwZmouh64QsODo4LE4l4hysbAvi+slExBAAwvqi7YgjYcR/Ytg/ji7onZYxItjHoBkCt4FAmb4t3HxBC5hBCPiWEfFpRUZHwhrYWuCg6B0fbRiLe4UAorMhZMmS4bIbHZdsTPUYk2xgYrWH0/Bex7ANK6Z8opYMppYNzc3MT0rgLAVwUnYOjbSMR77DdakFjIKw5TrU3aHhctj3RY0SyjUEZgO6qz/kATjRjn3aL850xwMHBkVgk4h3OdttxcXYKlk8oVI6zbc8xrJpSFFGAtm3PsaSMEUklqiOEWAEcBDAKwHFAZHSOAAAIi0lEQVQAuwFMopR+pdrnegB3Q8omGgpgBaW0ONpx2xtRHc8m4uBo20h8NhHgtAnIctlR5Q0iEAqDEAILAQRBaPYYEY2oLqnZRJTSECHkbgBvQUot/Qul9CtCyDz5+1UA/g7JEHwLKbV0RjLbdCEikQUrHBwc5x+JeIcFgSDL7QDc2u3na2xIep0BpfTvkAZ89bZVqr8pgLuS3Q4ODg4ODnPwCmQODg4ODm4MODg4ODi4MeDg4ODgADcGHBwcHBxooxrIhJAKAN838+c5AM4ksDltAbzPHQO8zx0DLenzxZRSw6rdNmkMWgJCyKdmebbtFbzPHQO8zx0DyeozdxNxcHBwcHBjwMHBwcHRMY3Bn1q7Aa0A3ueOAd7njoGk9LnDxQw4ODg4OCLREVcGHBwcHBw6cGPAwcHBwdGxjAEh5DpCyDeEkG8JIQ+2dnuSAUJId0LIu4SQA4SQrwgh98rbswgh/ySEHJL/z2zttiYShBALIeRzQsjr8uf23t8MQshWQsjX8r0e1gH6fJ/8TO8nhLxECHG2tz4TQv5CCCknhOxXbTPtIyHkIXk8+4YQ8pOWnLvDGANCiAXAMwDGACgAcCshpKB1W5UUhAAsoJReCqAEwF1yPx8EsINS2gfADvlze8K9AA6oPrf3/v4BwD8opf0BDIDU93bbZ0JINwDzAQymlF4OiRL/F2h/fV4H4DrdNsM+yu/1LwBcJv9mpTzONQsdxhgAKAbwLaX0CKU0AGATgHGt3KaEg1J6klL6mfx3HaRBohukvj4v7/Y8gJ+1TgsTD0JIPoDrATyn2tye+5sG4D8B/BkAKKUBSmk12nGfZVgBuGTRrBRIiojtqs+U0vcBnNVtNuvjOACbKKV+SulRSJowUYXBoqEjGYNuAI6pPpfJ29otCCE9AAwE8DGATpTSk4BkMADktV7LEo7/B2ARAFG1rT33txeACgBrZdfYc4QQN9pxnymlxwE8AeAHACcB1FBK30Y77rMKZn1M6JjWkYyBkUZcu82rJYR4AGwD8F+U0trWbk+yQAgZC6CcUrqntdtyHmEFMAjAs5TSgQAa0PbdI1Eh+8nHAegJoCsANyFkSuu2qtWR0DGtIxmDMgDdVZ/zIS0z2x0IITZIhmAjpfQVefNpQkgX+fsuAMpbq30JxggANxJCvoPk+ruGEPIC2m9/AelZLqOUfix/3grJOLTnPl8L4CiltIJSGgTwCoDhaN99ZjDrY0LHtI5kDHYD6EMI6UkIsUMKvGxv5TYlHIQQAsmXfIBS+nvVV9sB3Cb/fRuA185325IBSulDlNJ8SmkPSPf0HUrpFLTT/gIApfQUgGOEkH7yplEAStGO+wzJPVRCCEmRn/FRkOJh7bnPDGZ93A7gF4QQByGkJ4A+AD5p9lkopR3mH4CfAjgI4DCAh1u7PUnq41WQlor7AHwh//spgGxImQiH5P+zWrutSej7SACvy3+36/4CuBLAp/J9/iuAzA7Q518B+BrAfgAbADjaW58BvAQpJhKENPOfFa2PAB6Wx7NvAIxpybk5HQUHBwcHR4dyE3FwcHBwmIAbAw4ODg4Obgw4ODg4OLgx4ODg4OAANwYcHBwcHODGgIODg4MD3BhwtEEQQm5MJAU5IWSX/H8PQsikRB030SCELCGE3N/EPj9Ts/ESQn5NCLk2+a3jaOvgxoCjzYFSup1Suqylx2F0v5TS4fKmHgAuWGMQI34GiaIdAEAp/SWl9F+t2B6ONgJuDDguKMiz869lJs79hJCNhJBrCSEfyOIexYSQ6YSQp+X91xFCVhBCdhFCjhBCJsjbCSFkuXyMLwkht8jbR8riPy8C+FLeVi+ffhmA/yCEfCELqfwfIeRKVds+IIQUmrR7CSFkAyHkHbmds2Nox/uEkFcJIaWEkFWEEEHXHhBCJhBC1hmcbzYhZDchZC8hZJtM0zAcwI0Alst96C1fH3ZNRsksp18SSUTFIW//jhDyK0LIZ/J3/Zt/BznaKrgx4LgQcQkk8ZZCAP0hzdavAnA/gP8x2L+L/P1YSAM6APwcEmXDAEgkZ8sZ2RckzveHKaV6caMHAfwfpfRKSulTkPQRpgMAIaQvAAeldF+UdhdC0lUYBuCXhJCuMbRjAYArAPSW940Vr1BKh1BKmbDNLErpLkh8NQvlPhxmOxNCnJCEU26hlF4Bifn0DtXxzlBKBwF4FtJ15uhg4MaA40LEUUrpl5RSEcBXkFSeKKSZfA+D/f9KKRUppaUAOsnbrgLwEqU0TCk9DeA9AEPk7z6hkhhIU3gZwFiZBXYmpME0Gl6jlHoppWcAvAtpsG+qHUcopWFInDRXxdAmhsvllcuXACZDUruKhn6QrutB+fPzkARyGBi77R4YX2OOdg5razeAg8MAftXfouqzCONnVr0/0f1vhIZYGkEpbSSE/BMSj/5EAIOb+onB52jtMNpfv91p8tt1AH5GKd1LCJkOiaQvGqK1Azh3DcPg40KHBF8ZcLRXvA/gFkKIhRCSC2kW3BS9bx2AVN225wCsALCbUqqXI9RjHJFE2rMhDc67m2hHsUypLgC4BcC/5e2nCSGXyttvMjlXKoCT8qplchN9ACS2zx6EkEvkz1MhrVI4OABwY8DRfvEqJHrnvQDeAbCISjoA0bAPQEgOyt4HAFRSUKsFsDaGc34C4A0AHwFYSik90UQ7PoQU49gP4Ki8LyDFLl6X9z9pcq7FkORM/wlpoGfYBGChHCjuzTZSSn0AZgB4WXYtiQBWxdAnjg4CTmHNwREFchB4J4D+cgzDbL8lAOoppU/EeNyRAO6nlI5NQDM5OFoMvjLg4DABIWQapNn3w9EMAQdHewBfGXBwxAFCyAwA9+o2f0Apvas12sPBkShwY8DBwcHBwd1EHBwcHBzcGHBwcHBwgBsDDg4ODg5wY8DBwcHBAeD/AyoO+uA5MsKB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 descr="C:\Users\Adam Parente\Documents\Python Projects\mortgage\minority&amp;accep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05081" cy="413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Ownership</a:t>
            </a:r>
            <a:endParaRPr lang="en-US" dirty="0"/>
          </a:p>
        </p:txBody>
      </p:sp>
      <p:pic>
        <p:nvPicPr>
          <p:cNvPr id="2050" name="Picture 2" descr="C:\Users\Adam Parente\Documents\Python Projects\mortgage\houseownership&amp;accep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172200" cy="432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Minority </a:t>
            </a:r>
            <a:r>
              <a:rPr lang="en-US" dirty="0" smtClean="0"/>
              <a:t>% and </a:t>
            </a:r>
            <a:r>
              <a:rPr lang="en-US" dirty="0" smtClean="0"/>
              <a:t>Home Ownership</a:t>
            </a:r>
            <a:endParaRPr lang="en-US" dirty="0"/>
          </a:p>
        </p:txBody>
      </p:sp>
      <p:pic>
        <p:nvPicPr>
          <p:cNvPr id="7170" name="Picture 2" descr="C:\Users\Adam Parente\Documents\Python Projects\mortgage\minority&amp;homeownersh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096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1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820</TotalTime>
  <Words>544</Words>
  <Application>Microsoft Office PowerPoint</Application>
  <PresentationFormat>On-screen Show (4:3)</PresentationFormat>
  <Paragraphs>187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Predictors of Neighborhood Mortgage Acceptance Rates</vt:lpstr>
      <vt:lpstr>The Housing Market (2017)</vt:lpstr>
      <vt:lpstr>Home Mortgage Disclosure Act Data</vt:lpstr>
      <vt:lpstr>Hypothesis</vt:lpstr>
      <vt:lpstr>Summary Statistics</vt:lpstr>
      <vt:lpstr>Mortgage Acceptance Rates</vt:lpstr>
      <vt:lpstr>Minority Percentage</vt:lpstr>
      <vt:lpstr>Home Ownership</vt:lpstr>
      <vt:lpstr>Minority % and Home Ownership</vt:lpstr>
      <vt:lpstr>Median Income</vt:lpstr>
      <vt:lpstr>Minority % and Median Income </vt:lpstr>
      <vt:lpstr>Importance</vt:lpstr>
      <vt:lpstr>Coefficients</vt:lpstr>
      <vt:lpstr>Conclusion</vt:lpstr>
      <vt:lpstr>Further Research and 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 of Neighborhood Mortgage Acceptance Rates</dc:title>
  <dc:creator>Windows User</dc:creator>
  <cp:lastModifiedBy>Windows User</cp:lastModifiedBy>
  <cp:revision>36</cp:revision>
  <dcterms:created xsi:type="dcterms:W3CDTF">2020-04-23T15:20:29Z</dcterms:created>
  <dcterms:modified xsi:type="dcterms:W3CDTF">2020-04-24T14:22:36Z</dcterms:modified>
</cp:coreProperties>
</file>