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BD92-28D4-47DD-8BFB-9ACB24E9D64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12A8-0F7A-4509-A20D-4D3E464F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7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BD92-28D4-47DD-8BFB-9ACB24E9D64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12A8-0F7A-4509-A20D-4D3E464F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BD92-28D4-47DD-8BFB-9ACB24E9D64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12A8-0F7A-4509-A20D-4D3E464F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9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BD92-28D4-47DD-8BFB-9ACB24E9D64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12A8-0F7A-4509-A20D-4D3E464F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4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BD92-28D4-47DD-8BFB-9ACB24E9D64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12A8-0F7A-4509-A20D-4D3E464F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BD92-28D4-47DD-8BFB-9ACB24E9D64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12A8-0F7A-4509-A20D-4D3E464F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6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BD92-28D4-47DD-8BFB-9ACB24E9D64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12A8-0F7A-4509-A20D-4D3E464F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BD92-28D4-47DD-8BFB-9ACB24E9D64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12A8-0F7A-4509-A20D-4D3E464F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8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BD92-28D4-47DD-8BFB-9ACB24E9D64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12A8-0F7A-4509-A20D-4D3E464F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7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BD92-28D4-47DD-8BFB-9ACB24E9D64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12A8-0F7A-4509-A20D-4D3E464F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BD92-28D4-47DD-8BFB-9ACB24E9D64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12A8-0F7A-4509-A20D-4D3E464F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0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5BD92-28D4-47DD-8BFB-9ACB24E9D64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212A8-0F7A-4509-A20D-4D3E464F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0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425696" y="2316480"/>
            <a:ext cx="3340608" cy="2225040"/>
            <a:chOff x="4425696" y="2316480"/>
            <a:chExt cx="3340608" cy="222504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5696" y="2316480"/>
              <a:ext cx="3340608" cy="222504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425696" y="2920621"/>
              <a:ext cx="3340608" cy="16208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998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Anugrah Pratama</dc:creator>
  <cp:lastModifiedBy>Anugrah Pratama</cp:lastModifiedBy>
  <cp:revision>3</cp:revision>
  <dcterms:created xsi:type="dcterms:W3CDTF">2022-07-20T04:48:56Z</dcterms:created>
  <dcterms:modified xsi:type="dcterms:W3CDTF">2022-07-20T06:10:31Z</dcterms:modified>
</cp:coreProperties>
</file>