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83" r:id="rId2"/>
    <p:sldId id="390" r:id="rId3"/>
    <p:sldId id="393" r:id="rId4"/>
    <p:sldId id="394" r:id="rId5"/>
    <p:sldId id="395" r:id="rId6"/>
    <p:sldId id="396" r:id="rId7"/>
    <p:sldId id="397" r:id="rId8"/>
    <p:sldId id="398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5E8"/>
    <a:srgbClr val="3BDA90"/>
    <a:srgbClr val="E86F70"/>
    <a:srgbClr val="3BB8D6"/>
    <a:srgbClr val="FFA500"/>
    <a:srgbClr val="FFD155"/>
    <a:srgbClr val="485780"/>
    <a:srgbClr val="FEFDFB"/>
    <a:srgbClr val="D5EAEF"/>
    <a:srgbClr val="195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1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4518F-B41C-0448-8932-FC0C97F527F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E133-E7B7-8741-B440-919DF424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Colored</a:t>
            </a:r>
            <a:r>
              <a:rPr lang="en-US" baseline="0" dirty="0"/>
              <a:t> around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7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B8FA-B828-2540-84D3-3B90B1C6AFD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70127" y="2685649"/>
            <a:ext cx="2717209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8818405" y="786494"/>
            <a:ext cx="2333906" cy="1143439"/>
          </a:xfrm>
          <a:prstGeom prst="wedgeRectCallout">
            <a:avLst>
              <a:gd name="adj1" fmla="val -6148"/>
              <a:gd name="adj2" fmla="val -1241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Column you </a:t>
            </a:r>
            <a:r>
              <a:rPr lang="en-US" sz="2800" b="1" dirty="0">
                <a:solidFill>
                  <a:srgbClr val="3BB8D6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92455" y="880533"/>
            <a:ext cx="1877828" cy="955362"/>
          </a:xfrm>
          <a:prstGeom prst="wedgeRectCallout">
            <a:avLst>
              <a:gd name="adj1" fmla="val -31710"/>
              <a:gd name="adj2" fmla="val 11196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Data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you </a:t>
            </a:r>
            <a:r>
              <a:rPr lang="en-US" sz="2800" b="1" dirty="0">
                <a:solidFill>
                  <a:srgbClr val="3BB8D6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1369" y="1835895"/>
            <a:ext cx="0" cy="830997"/>
          </a:xfrm>
          <a:prstGeom prst="straightConnector1">
            <a:avLst/>
          </a:prstGeom>
          <a:ln w="254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947384" y="2685648"/>
            <a:ext cx="1469505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102044" y="2685648"/>
            <a:ext cx="1679370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75244" y="1835894"/>
            <a:ext cx="0" cy="830997"/>
          </a:xfrm>
          <a:prstGeom prst="straightConnector1">
            <a:avLst/>
          </a:prstGeom>
          <a:ln w="254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5545586" y="786493"/>
            <a:ext cx="2333906" cy="1143439"/>
          </a:xfrm>
          <a:prstGeom prst="wedgeRectCallout">
            <a:avLst>
              <a:gd name="adj1" fmla="val -6148"/>
              <a:gd name="adj2" fmla="val -1241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Column you </a:t>
            </a:r>
            <a:r>
              <a:rPr lang="en-US" sz="2800" b="1" dirty="0">
                <a:solidFill>
                  <a:srgbClr val="3BB8D6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985358" y="1835894"/>
            <a:ext cx="0" cy="830997"/>
          </a:xfrm>
          <a:prstGeom prst="straightConnector1">
            <a:avLst/>
          </a:prstGeom>
          <a:ln w="25400">
            <a:solidFill>
              <a:srgbClr val="3BB8D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3024" y="4053248"/>
            <a:ext cx="2879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Nothing You Could Do" charset="0"/>
                <a:ea typeface="Nothing You Could Do" charset="0"/>
                <a:cs typeface="Nothing You Could Do" charset="0"/>
              </a:rPr>
              <a:t>Contains </a:t>
            </a:r>
          </a:p>
          <a:p>
            <a:pPr algn="ctr"/>
            <a:r>
              <a:rPr lang="en-US" sz="2800" b="1" dirty="0">
                <a:latin typeface="Nothing You Could Do" charset="0"/>
                <a:ea typeface="Nothing You Could Do" charset="0"/>
                <a:cs typeface="Nothing You Could Do" charset="0"/>
              </a:rPr>
              <a:t>the column names you </a:t>
            </a:r>
            <a:r>
              <a:rPr lang="en-US" sz="2800" b="1" dirty="0">
                <a:solidFill>
                  <a:srgbClr val="3BDA90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want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45843" y="4053248"/>
            <a:ext cx="2879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Nothing You Could Do" charset="0"/>
                <a:ea typeface="Nothing You Could Do" charset="0"/>
                <a:cs typeface="Nothing You Could Do" charset="0"/>
              </a:rPr>
              <a:t>Contains </a:t>
            </a:r>
          </a:p>
          <a:p>
            <a:pPr algn="ctr"/>
            <a:r>
              <a:rPr lang="en-US" sz="2800" b="1" dirty="0">
                <a:latin typeface="Nothing You Could Do" charset="0"/>
                <a:ea typeface="Nothing You Could Do" charset="0"/>
                <a:cs typeface="Nothing You Could Do" charset="0"/>
              </a:rPr>
              <a:t>the cell </a:t>
            </a:r>
          </a:p>
          <a:p>
            <a:pPr algn="ctr"/>
            <a:r>
              <a:rPr lang="en-US" sz="2800" b="1" dirty="0">
                <a:latin typeface="Nothing You Could Do" charset="0"/>
                <a:ea typeface="Nothing You Could Do" charset="0"/>
                <a:cs typeface="Nothing You Could Do" charset="0"/>
              </a:rPr>
              <a:t>values you </a:t>
            </a:r>
          </a:p>
          <a:p>
            <a:pPr algn="ctr"/>
            <a:r>
              <a:rPr lang="en-US" sz="2800" b="1" dirty="0">
                <a:solidFill>
                  <a:srgbClr val="3BDA90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want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73BD23-AF46-5B44-A6A0-FE3EF83372DE}"/>
              </a:ext>
            </a:extLst>
          </p:cNvPr>
          <p:cNvCxnSpPr/>
          <p:nvPr/>
        </p:nvCxnSpPr>
        <p:spPr>
          <a:xfrm>
            <a:off x="9985358" y="3188851"/>
            <a:ext cx="0" cy="830997"/>
          </a:xfrm>
          <a:prstGeom prst="straightConnector1">
            <a:avLst/>
          </a:prstGeom>
          <a:ln w="25400">
            <a:solidFill>
              <a:srgbClr val="3BDA9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435A41-55DC-8A4C-A040-98ACE401FF02}"/>
              </a:ext>
            </a:extLst>
          </p:cNvPr>
          <p:cNvCxnSpPr/>
          <p:nvPr/>
        </p:nvCxnSpPr>
        <p:spPr>
          <a:xfrm>
            <a:off x="6675244" y="3188852"/>
            <a:ext cx="0" cy="830997"/>
          </a:xfrm>
          <a:prstGeom prst="straightConnector1">
            <a:avLst/>
          </a:prstGeom>
          <a:ln w="25400">
            <a:solidFill>
              <a:srgbClr val="3BDA9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0127" y="269378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juniors_jumbled</a:t>
            </a:r>
            <a:r>
              <a:rPr lang="en-US" sz="2300" dirty="0">
                <a:latin typeface="Roboto Mono" charset="0"/>
                <a:ea typeface="Roboto Mono" charset="0"/>
                <a:cs typeface="Roboto Mono" charset="0"/>
              </a:rPr>
              <a:t> %&gt;% spread(key = </a:t>
            </a:r>
            <a:r>
              <a:rPr lang="en-US" sz="23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3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3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400" dirty="0">
                <a:latin typeface="Roboto Mono" charset="0"/>
                <a:ea typeface="Roboto Mono" charset="0"/>
                <a:cs typeface="Roboto Mono" charset="0"/>
              </a:rPr>
              <a:t>)</a:t>
            </a:r>
            <a:endParaRPr lang="en-US" sz="2300" dirty="0">
              <a:uFill>
                <a:solidFill>
                  <a:srgbClr val="3BB8D6"/>
                </a:solidFill>
              </a:uFill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86805"/>
              </p:ext>
            </p:extLst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key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74133"/>
              </p:ext>
            </p:extLst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844606" y="3225114"/>
            <a:ext cx="2269066" cy="461665"/>
            <a:chOff x="5672667" y="3191248"/>
            <a:chExt cx="2269066" cy="46166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672667" y="3455947"/>
              <a:ext cx="2269066" cy="0"/>
            </a:xfrm>
            <a:prstGeom prst="straightConnector1">
              <a:avLst/>
            </a:prstGeom>
            <a:ln w="508000">
              <a:solidFill>
                <a:srgbClr val="85909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9045" y="3191248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spread()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8B275A-DAD1-3A44-8453-CC3CA0CC16C2}"/>
              </a:ext>
            </a:extLst>
          </p:cNvPr>
          <p:cNvSpPr/>
          <p:nvPr/>
        </p:nvSpPr>
        <p:spPr>
          <a:xfrm>
            <a:off x="4571681" y="396305"/>
            <a:ext cx="1643382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44488"/>
              </p:ext>
            </p:extLst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var_name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var_value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2364"/>
              </p:ext>
            </p:extLst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76A765B-59F9-1240-AEC6-2CF03944817C}"/>
              </a:ext>
            </a:extLst>
          </p:cNvPr>
          <p:cNvSpPr/>
          <p:nvPr/>
        </p:nvSpPr>
        <p:spPr>
          <a:xfrm>
            <a:off x="2382190" y="2918166"/>
            <a:ext cx="1178560" cy="3206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05A61-8D80-7B40-8861-FE904C3E75BA}"/>
              </a:ext>
            </a:extLst>
          </p:cNvPr>
          <p:cNvSpPr/>
          <p:nvPr/>
        </p:nvSpPr>
        <p:spPr>
          <a:xfrm>
            <a:off x="8302638" y="2903877"/>
            <a:ext cx="3698862" cy="24682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20F99-1224-7F43-80DF-32A2DC3F3144}"/>
              </a:ext>
            </a:extLst>
          </p:cNvPr>
          <p:cNvSpPr/>
          <p:nvPr/>
        </p:nvSpPr>
        <p:spPr>
          <a:xfrm>
            <a:off x="9464600" y="2516483"/>
            <a:ext cx="2350928" cy="3763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58EBD6-357A-7D40-BC7C-14DB314600AA}"/>
              </a:ext>
            </a:extLst>
          </p:cNvPr>
          <p:cNvSpPr/>
          <p:nvPr/>
        </p:nvSpPr>
        <p:spPr>
          <a:xfrm>
            <a:off x="3560750" y="1034456"/>
            <a:ext cx="1206086" cy="48319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BEFA099-11F2-4A4E-80E6-EA747356CE89}"/>
              </a:ext>
            </a:extLst>
          </p:cNvPr>
          <p:cNvSpPr/>
          <p:nvPr/>
        </p:nvSpPr>
        <p:spPr>
          <a:xfrm rot="10800000">
            <a:off x="2812365" y="1435215"/>
            <a:ext cx="6257207" cy="3062001"/>
          </a:xfrm>
          <a:prstGeom prst="arc">
            <a:avLst>
              <a:gd name="adj1" fmla="val 1357135"/>
              <a:gd name="adj2" fmla="val 10233238"/>
            </a:avLst>
          </a:prstGeom>
          <a:ln w="38100">
            <a:solidFill>
              <a:srgbClr val="3BDA9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A90D6-D94C-144C-9CBF-A4D102912A22}"/>
              </a:ext>
            </a:extLst>
          </p:cNvPr>
          <p:cNvSpPr txBox="1"/>
          <p:nvPr/>
        </p:nvSpPr>
        <p:spPr>
          <a:xfrm>
            <a:off x="1" y="378182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spread(key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5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74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8B275A-DAD1-3A44-8453-CC3CA0CC16C2}"/>
              </a:ext>
            </a:extLst>
          </p:cNvPr>
          <p:cNvSpPr/>
          <p:nvPr/>
        </p:nvSpPr>
        <p:spPr>
          <a:xfrm>
            <a:off x="4571681" y="396305"/>
            <a:ext cx="1643382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2910"/>
              </p:ext>
            </p:extLst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var_name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var_value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84738"/>
              </p:ext>
            </p:extLst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76A765B-59F9-1240-AEC6-2CF03944817C}"/>
              </a:ext>
            </a:extLst>
          </p:cNvPr>
          <p:cNvSpPr/>
          <p:nvPr/>
        </p:nvSpPr>
        <p:spPr>
          <a:xfrm>
            <a:off x="2382190" y="4383047"/>
            <a:ext cx="1177632" cy="17413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05A61-8D80-7B40-8861-FE904C3E75BA}"/>
              </a:ext>
            </a:extLst>
          </p:cNvPr>
          <p:cNvSpPr/>
          <p:nvPr/>
        </p:nvSpPr>
        <p:spPr>
          <a:xfrm>
            <a:off x="10637792" y="2452668"/>
            <a:ext cx="1363708" cy="19303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AC8D5-489F-F143-B7F7-5EAFE227260F}"/>
              </a:ext>
            </a:extLst>
          </p:cNvPr>
          <p:cNvSpPr/>
          <p:nvPr/>
        </p:nvSpPr>
        <p:spPr>
          <a:xfrm>
            <a:off x="2383118" y="1424583"/>
            <a:ext cx="1177632" cy="146866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3428A-1F8B-3C4D-924A-2EEB92201AFF}"/>
              </a:ext>
            </a:extLst>
          </p:cNvPr>
          <p:cNvSpPr/>
          <p:nvPr/>
        </p:nvSpPr>
        <p:spPr>
          <a:xfrm>
            <a:off x="3560750" y="1031199"/>
            <a:ext cx="1283856" cy="49230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343A5-BA96-4C48-8ED9-005737BFC538}"/>
              </a:ext>
            </a:extLst>
          </p:cNvPr>
          <p:cNvSpPr/>
          <p:nvPr/>
        </p:nvSpPr>
        <p:spPr>
          <a:xfrm>
            <a:off x="8305694" y="2490756"/>
            <a:ext cx="1154814" cy="19303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798CA-AFE2-564E-AFCC-2599EDCE7EAF}"/>
              </a:ext>
            </a:extLst>
          </p:cNvPr>
          <p:cNvSpPr/>
          <p:nvPr/>
        </p:nvSpPr>
        <p:spPr>
          <a:xfrm>
            <a:off x="9473038" y="2916452"/>
            <a:ext cx="1154814" cy="14665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C1181DF-388F-B646-B18C-B09B9A3411C6}"/>
              </a:ext>
            </a:extLst>
          </p:cNvPr>
          <p:cNvSpPr/>
          <p:nvPr/>
        </p:nvSpPr>
        <p:spPr>
          <a:xfrm rot="10800000">
            <a:off x="2812365" y="1435216"/>
            <a:ext cx="7369102" cy="3062001"/>
          </a:xfrm>
          <a:prstGeom prst="arc">
            <a:avLst>
              <a:gd name="adj1" fmla="val 112261"/>
              <a:gd name="adj2" fmla="val 10233238"/>
            </a:avLst>
          </a:prstGeom>
          <a:ln w="38100">
            <a:solidFill>
              <a:srgbClr val="3BDA9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A90D6-D94C-144C-9CBF-A4D102912A22}"/>
              </a:ext>
            </a:extLst>
          </p:cNvPr>
          <p:cNvSpPr txBox="1"/>
          <p:nvPr/>
        </p:nvSpPr>
        <p:spPr>
          <a:xfrm>
            <a:off x="1" y="378182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spread(key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5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22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8B275A-DAD1-3A44-8453-CC3CA0CC16C2}"/>
              </a:ext>
            </a:extLst>
          </p:cNvPr>
          <p:cNvSpPr/>
          <p:nvPr/>
        </p:nvSpPr>
        <p:spPr>
          <a:xfrm>
            <a:off x="4571681" y="396305"/>
            <a:ext cx="1643382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01679"/>
              </p:ext>
            </p:extLst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var_name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var_value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28448"/>
              </p:ext>
            </p:extLst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B05A61-8D80-7B40-8861-FE904C3E75BA}"/>
              </a:ext>
            </a:extLst>
          </p:cNvPr>
          <p:cNvSpPr/>
          <p:nvPr/>
        </p:nvSpPr>
        <p:spPr>
          <a:xfrm>
            <a:off x="10637792" y="2916452"/>
            <a:ext cx="1363708" cy="14665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AC8D5-489F-F143-B7F7-5EAFE227260F}"/>
              </a:ext>
            </a:extLst>
          </p:cNvPr>
          <p:cNvSpPr/>
          <p:nvPr/>
        </p:nvSpPr>
        <p:spPr>
          <a:xfrm>
            <a:off x="2383118" y="1424583"/>
            <a:ext cx="1177632" cy="29478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343A5-BA96-4C48-8ED9-005737BFC538}"/>
              </a:ext>
            </a:extLst>
          </p:cNvPr>
          <p:cNvSpPr/>
          <p:nvPr/>
        </p:nvSpPr>
        <p:spPr>
          <a:xfrm>
            <a:off x="8305694" y="2490756"/>
            <a:ext cx="2332098" cy="19303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9337E-4E94-B744-801A-9EFA71BB84D9}"/>
              </a:ext>
            </a:extLst>
          </p:cNvPr>
          <p:cNvSpPr/>
          <p:nvPr/>
        </p:nvSpPr>
        <p:spPr>
          <a:xfrm>
            <a:off x="3560750" y="1034456"/>
            <a:ext cx="1206086" cy="48319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DC180B5-A7A1-CE4F-B49A-22E4AAD7348B}"/>
              </a:ext>
            </a:extLst>
          </p:cNvPr>
          <p:cNvSpPr/>
          <p:nvPr/>
        </p:nvSpPr>
        <p:spPr>
          <a:xfrm rot="10800000">
            <a:off x="2772439" y="2009552"/>
            <a:ext cx="10624583" cy="5533378"/>
          </a:xfrm>
          <a:prstGeom prst="arc">
            <a:avLst>
              <a:gd name="adj1" fmla="val 330874"/>
              <a:gd name="adj2" fmla="val 8495301"/>
            </a:avLst>
          </a:prstGeom>
          <a:ln w="38100">
            <a:solidFill>
              <a:srgbClr val="3BDA9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A90D6-D94C-144C-9CBF-A4D102912A22}"/>
              </a:ext>
            </a:extLst>
          </p:cNvPr>
          <p:cNvSpPr txBox="1"/>
          <p:nvPr/>
        </p:nvSpPr>
        <p:spPr>
          <a:xfrm>
            <a:off x="1" y="378182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spread(key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5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4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27103"/>
              </p:ext>
            </p:extLst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var_name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var_value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86743"/>
              </p:ext>
            </p:extLst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06AC8D5-489F-F143-B7F7-5EAFE227260F}"/>
              </a:ext>
            </a:extLst>
          </p:cNvPr>
          <p:cNvSpPr/>
          <p:nvPr/>
        </p:nvSpPr>
        <p:spPr>
          <a:xfrm>
            <a:off x="2383118" y="1424185"/>
            <a:ext cx="1177632" cy="44422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343A5-BA96-4C48-8ED9-005737BFC538}"/>
              </a:ext>
            </a:extLst>
          </p:cNvPr>
          <p:cNvSpPr/>
          <p:nvPr/>
        </p:nvSpPr>
        <p:spPr>
          <a:xfrm>
            <a:off x="9473608" y="2490756"/>
            <a:ext cx="2519918" cy="19303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9337E-4E94-B744-801A-9EFA71BB84D9}"/>
              </a:ext>
            </a:extLst>
          </p:cNvPr>
          <p:cNvSpPr/>
          <p:nvPr/>
        </p:nvSpPr>
        <p:spPr>
          <a:xfrm>
            <a:off x="3560750" y="2916452"/>
            <a:ext cx="1206086" cy="2949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DC180B5-A7A1-CE4F-B49A-22E4AAD7348B}"/>
              </a:ext>
            </a:extLst>
          </p:cNvPr>
          <p:cNvSpPr/>
          <p:nvPr/>
        </p:nvSpPr>
        <p:spPr>
          <a:xfrm rot="10800000">
            <a:off x="837587" y="1487037"/>
            <a:ext cx="7793665" cy="2668580"/>
          </a:xfrm>
          <a:prstGeom prst="arc">
            <a:avLst>
              <a:gd name="adj1" fmla="val 5614945"/>
              <a:gd name="adj2" fmla="val 10525402"/>
            </a:avLst>
          </a:prstGeom>
          <a:ln w="38100">
            <a:solidFill>
              <a:srgbClr val="FFD155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6BAC4D-ED07-FB4E-A597-A472FFCC263F}"/>
              </a:ext>
            </a:extLst>
          </p:cNvPr>
          <p:cNvSpPr/>
          <p:nvPr/>
        </p:nvSpPr>
        <p:spPr>
          <a:xfrm>
            <a:off x="8048527" y="396305"/>
            <a:ext cx="1807854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A90D6-D94C-144C-9CBF-A4D102912A22}"/>
              </a:ext>
            </a:extLst>
          </p:cNvPr>
          <p:cNvSpPr txBox="1"/>
          <p:nvPr/>
        </p:nvSpPr>
        <p:spPr>
          <a:xfrm>
            <a:off x="1" y="378182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spread(key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5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63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6323"/>
              </p:ext>
            </p:extLst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var_name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var_value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09418"/>
              </p:ext>
            </p:extLst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06AC8D5-489F-F143-B7F7-5EAFE227260F}"/>
              </a:ext>
            </a:extLst>
          </p:cNvPr>
          <p:cNvSpPr/>
          <p:nvPr/>
        </p:nvSpPr>
        <p:spPr>
          <a:xfrm>
            <a:off x="2362036" y="1424582"/>
            <a:ext cx="1177632" cy="44422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343A5-BA96-4C48-8ED9-005737BFC538}"/>
              </a:ext>
            </a:extLst>
          </p:cNvPr>
          <p:cNvSpPr/>
          <p:nvPr/>
        </p:nvSpPr>
        <p:spPr>
          <a:xfrm>
            <a:off x="10643190" y="2490756"/>
            <a:ext cx="1350335" cy="19303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9337E-4E94-B744-801A-9EFA71BB84D9}"/>
              </a:ext>
            </a:extLst>
          </p:cNvPr>
          <p:cNvSpPr/>
          <p:nvPr/>
        </p:nvSpPr>
        <p:spPr>
          <a:xfrm>
            <a:off x="3560750" y="1424583"/>
            <a:ext cx="1206086" cy="14665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6BAC4D-ED07-FB4E-A597-A472FFCC263F}"/>
              </a:ext>
            </a:extLst>
          </p:cNvPr>
          <p:cNvSpPr/>
          <p:nvPr/>
        </p:nvSpPr>
        <p:spPr>
          <a:xfrm>
            <a:off x="8048527" y="396305"/>
            <a:ext cx="1807854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ACD4-6009-324B-85E2-FADEE539E35C}"/>
              </a:ext>
            </a:extLst>
          </p:cNvPr>
          <p:cNvSpPr/>
          <p:nvPr/>
        </p:nvSpPr>
        <p:spPr>
          <a:xfrm>
            <a:off x="3550209" y="4383047"/>
            <a:ext cx="1206086" cy="16128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F0062-8DF1-D948-B95D-7FB0EA666EA0}"/>
              </a:ext>
            </a:extLst>
          </p:cNvPr>
          <p:cNvSpPr/>
          <p:nvPr/>
        </p:nvSpPr>
        <p:spPr>
          <a:xfrm>
            <a:off x="8306988" y="2528847"/>
            <a:ext cx="1140749" cy="19303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2D3E58E-7809-AE4B-94CF-2843AF4382EE}"/>
              </a:ext>
            </a:extLst>
          </p:cNvPr>
          <p:cNvSpPr/>
          <p:nvPr/>
        </p:nvSpPr>
        <p:spPr>
          <a:xfrm rot="10800000">
            <a:off x="4104167" y="1435215"/>
            <a:ext cx="6077300" cy="3062001"/>
          </a:xfrm>
          <a:prstGeom prst="arc">
            <a:avLst>
              <a:gd name="adj1" fmla="val 112261"/>
              <a:gd name="adj2" fmla="val 10233238"/>
            </a:avLst>
          </a:prstGeom>
          <a:ln w="38100">
            <a:solidFill>
              <a:srgbClr val="FFA5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A90D6-D94C-144C-9CBF-A4D102912A22}"/>
              </a:ext>
            </a:extLst>
          </p:cNvPr>
          <p:cNvSpPr txBox="1"/>
          <p:nvPr/>
        </p:nvSpPr>
        <p:spPr>
          <a:xfrm>
            <a:off x="1" y="378182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spread(key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5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951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0780"/>
              </p:ext>
            </p:extLst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var_name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var_value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78899"/>
              </p:ext>
            </p:extLst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06AC8D5-489F-F143-B7F7-5EAFE227260F}"/>
              </a:ext>
            </a:extLst>
          </p:cNvPr>
          <p:cNvSpPr/>
          <p:nvPr/>
        </p:nvSpPr>
        <p:spPr>
          <a:xfrm>
            <a:off x="2383118" y="1424583"/>
            <a:ext cx="1177632" cy="44422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9337E-4E94-B744-801A-9EFA71BB84D9}"/>
              </a:ext>
            </a:extLst>
          </p:cNvPr>
          <p:cNvSpPr/>
          <p:nvPr/>
        </p:nvSpPr>
        <p:spPr>
          <a:xfrm>
            <a:off x="3560750" y="1424583"/>
            <a:ext cx="1206086" cy="29584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6BAC4D-ED07-FB4E-A597-A472FFCC263F}"/>
              </a:ext>
            </a:extLst>
          </p:cNvPr>
          <p:cNvSpPr/>
          <p:nvPr/>
        </p:nvSpPr>
        <p:spPr>
          <a:xfrm>
            <a:off x="8048527" y="396305"/>
            <a:ext cx="1807854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F0062-8DF1-D948-B95D-7FB0EA666EA0}"/>
              </a:ext>
            </a:extLst>
          </p:cNvPr>
          <p:cNvSpPr/>
          <p:nvPr/>
        </p:nvSpPr>
        <p:spPr>
          <a:xfrm>
            <a:off x="8306987" y="2528847"/>
            <a:ext cx="2346835" cy="19303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A13C21F-ED2C-5A4B-BF8B-66263F512F72}"/>
              </a:ext>
            </a:extLst>
          </p:cNvPr>
          <p:cNvSpPr/>
          <p:nvPr/>
        </p:nvSpPr>
        <p:spPr>
          <a:xfrm rot="10800000">
            <a:off x="3923410" y="1702969"/>
            <a:ext cx="8580477" cy="6118347"/>
          </a:xfrm>
          <a:prstGeom prst="arc">
            <a:avLst>
              <a:gd name="adj1" fmla="val 330874"/>
              <a:gd name="adj2" fmla="val 8537867"/>
            </a:avLst>
          </a:prstGeom>
          <a:ln w="38100">
            <a:solidFill>
              <a:srgbClr val="E86F7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A90D6-D94C-144C-9CBF-A4D102912A22}"/>
              </a:ext>
            </a:extLst>
          </p:cNvPr>
          <p:cNvSpPr txBox="1"/>
          <p:nvPr/>
        </p:nvSpPr>
        <p:spPr>
          <a:xfrm>
            <a:off x="1" y="378182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spread(key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5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58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20479" y="1045487"/>
          <a:ext cx="34463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var_name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var_value</a:t>
                      </a:r>
                      <a:endParaRPr lang="en-US" dirty="0">
                        <a:solidFill>
                          <a:schemeClr val="tx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11367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outcome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spices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D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winner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finalist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Arc 6">
            <a:extLst>
              <a:ext uri="{FF2B5EF4-FFF2-40B4-BE49-F238E27FC236}">
                <a16:creationId xmlns:a16="http://schemas.microsoft.com/office/drawing/2014/main" id="{E9BC3ACD-7F7A-E542-8AE5-3E5F05D534AF}"/>
              </a:ext>
            </a:extLst>
          </p:cNvPr>
          <p:cNvSpPr/>
          <p:nvPr/>
        </p:nvSpPr>
        <p:spPr>
          <a:xfrm flipH="1" flipV="1">
            <a:off x="244546" y="1217693"/>
            <a:ext cx="9718158" cy="2833311"/>
          </a:xfrm>
          <a:prstGeom prst="arc">
            <a:avLst>
              <a:gd name="adj1" fmla="val 4797665"/>
              <a:gd name="adj2" fmla="val 10715969"/>
            </a:avLst>
          </a:prstGeom>
          <a:ln w="38100">
            <a:solidFill>
              <a:srgbClr val="85909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40F27E-78E3-734E-A9FE-C30CBA54FB84}"/>
              </a:ext>
            </a:extLst>
          </p:cNvPr>
          <p:cNvSpPr/>
          <p:nvPr/>
        </p:nvSpPr>
        <p:spPr>
          <a:xfrm>
            <a:off x="4571681" y="396305"/>
            <a:ext cx="1643382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5F30CA-879E-3E47-AA37-390BFB572040}"/>
              </a:ext>
            </a:extLst>
          </p:cNvPr>
          <p:cNvSpPr/>
          <p:nvPr/>
        </p:nvSpPr>
        <p:spPr>
          <a:xfrm>
            <a:off x="8073337" y="396305"/>
            <a:ext cx="1772412" cy="440807"/>
          </a:xfrm>
          <a:prstGeom prst="roundRect">
            <a:avLst/>
          </a:prstGeom>
          <a:solidFill>
            <a:srgbClr val="8E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FA191-E1C9-B942-9685-85DBD6B6A8C8}"/>
              </a:ext>
            </a:extLst>
          </p:cNvPr>
          <p:cNvSpPr txBox="1"/>
          <p:nvPr/>
        </p:nvSpPr>
        <p:spPr>
          <a:xfrm>
            <a:off x="1" y="378182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spread(key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var_name</a:t>
            </a:r>
            <a:r>
              <a:rPr lang="en-US" sz="2500" dirty="0">
                <a:latin typeface="Roboto Mono" charset="0"/>
                <a:ea typeface="Roboto Mono" charset="0"/>
                <a:cs typeface="Roboto Mono" charset="0"/>
              </a:rPr>
              <a:t>, value = </a:t>
            </a:r>
            <a:r>
              <a:rPr lang="en-US" sz="2500" dirty="0" err="1">
                <a:latin typeface="Roboto Mono" charset="0"/>
                <a:ea typeface="Roboto Mono" charset="0"/>
                <a:cs typeface="Roboto Mono" charset="0"/>
              </a:rPr>
              <a:t>var_value</a:t>
            </a:r>
            <a:r>
              <a:rPr lang="en-US" sz="2500" dirty="0">
                <a:uFill>
                  <a:solidFill>
                    <a:srgbClr val="3BB8D6"/>
                  </a:solidFill>
                </a:u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129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32658</TotalTime>
  <Words>618</Words>
  <Application>Microsoft Macintosh PowerPoint</Application>
  <PresentationFormat>Widescreen</PresentationFormat>
  <Paragraphs>452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Nothing You Could Do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Presmanes Hill</dc:creator>
  <cp:lastModifiedBy>Alison Hill</cp:lastModifiedBy>
  <cp:revision>615</cp:revision>
  <cp:lastPrinted>2018-04-08T22:17:46Z</cp:lastPrinted>
  <dcterms:created xsi:type="dcterms:W3CDTF">2017-12-05T00:41:33Z</dcterms:created>
  <dcterms:modified xsi:type="dcterms:W3CDTF">2018-11-06T19:28:38Z</dcterms:modified>
</cp:coreProperties>
</file>