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5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1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7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6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2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21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6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3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C7E2-AFC2-4851-9FF4-B01DB237046E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5C53-9B7E-43B5-BCBF-2CE282CF48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02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運動</a:t>
            </a:r>
            <a:r>
              <a:rPr lang="en-US" altLang="zh-TW" dirty="0" smtClean="0"/>
              <a:t>HOLD</a:t>
            </a:r>
            <a:r>
              <a:rPr lang="zh-TW" altLang="en-US" dirty="0" smtClean="0"/>
              <a:t>得住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資管四 林奕宏 陳冀佑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使用者輸入身體數值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身高年齡體重</a:t>
            </a:r>
            <a:r>
              <a:rPr lang="en-US" altLang="zh-TW" dirty="0" smtClean="0"/>
              <a:t>…)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記錄使用者的每次運動狀況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r>
              <a:rPr lang="zh-TW" altLang="en-US" dirty="0" smtClean="0"/>
              <a:t>將運動狀況換算成消耗的卡路里並呈現</a:t>
            </a:r>
            <a:endParaRPr lang="zh-TW" altLang="en-US" dirty="0"/>
          </a:p>
        </p:txBody>
      </p:sp>
      <p:sp>
        <p:nvSpPr>
          <p:cNvPr id="4" name="向下箭號 3"/>
          <p:cNvSpPr/>
          <p:nvPr/>
        </p:nvSpPr>
        <p:spPr>
          <a:xfrm>
            <a:off x="4283968" y="227687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335699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結果的統計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這周做了多少的運動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讓使用者設立目標並提醒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使用者設定要消耗多少卡路里，提醒使用者還有多少未達成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16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將飲食方面也納入記錄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飲食的卡路里換算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將</a:t>
            </a:r>
            <a:r>
              <a:rPr lang="zh-TW" altLang="en-US" dirty="0" smtClean="0"/>
              <a:t>飲食部分與運動部分合併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35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運動HOLD得住</vt:lpstr>
      <vt:lpstr>流程</vt:lpstr>
      <vt:lpstr>功能</vt:lpstr>
      <vt:lpstr>未來發展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運動HOLD得住</dc:title>
  <dc:creator>ACER</dc:creator>
  <cp:lastModifiedBy>ACER</cp:lastModifiedBy>
  <cp:revision>3</cp:revision>
  <dcterms:created xsi:type="dcterms:W3CDTF">2016-05-23T17:06:16Z</dcterms:created>
  <dcterms:modified xsi:type="dcterms:W3CDTF">2016-05-23T17:36:00Z</dcterms:modified>
</cp:coreProperties>
</file>