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8" r:id="rId4"/>
    <p:sldId id="259" r:id="rId5"/>
    <p:sldId id="260" r:id="rId6"/>
    <p:sldId id="279" r:id="rId7"/>
    <p:sldId id="263" r:id="rId8"/>
    <p:sldId id="264" r:id="rId9"/>
    <p:sldId id="266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1775" y="629538"/>
            <a:ext cx="2197100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300" y="9525"/>
            <a:ext cx="28575" cy="21812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75" y="2181225"/>
            <a:ext cx="190500" cy="190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575" y="4019550"/>
            <a:ext cx="190500" cy="190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0025" y="9525"/>
            <a:ext cx="371475" cy="180975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4825" y="1800225"/>
            <a:ext cx="190500" cy="1905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750" y="9525"/>
            <a:ext cx="371475" cy="142875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925" y="0"/>
            <a:ext cx="152400" cy="9144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550" y="1419225"/>
            <a:ext cx="190500" cy="19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0550" y="904875"/>
            <a:ext cx="190500" cy="1905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8175" y="0"/>
            <a:ext cx="428625" cy="5238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26318" y="485775"/>
            <a:ext cx="147637" cy="15240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25" y="1800225"/>
            <a:ext cx="123825" cy="13335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3552825"/>
            <a:ext cx="142875" cy="47625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3825" y="1381125"/>
            <a:ext cx="142875" cy="47625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00025" y="1847850"/>
            <a:ext cx="114300" cy="11430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33350" y="4667250"/>
            <a:ext cx="28575" cy="218122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9075" y="5038725"/>
            <a:ext cx="371475" cy="180975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625" y="4486275"/>
            <a:ext cx="190500" cy="19050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0" y="5629275"/>
            <a:ext cx="66675" cy="12192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23875" y="4867275"/>
            <a:ext cx="190500" cy="19050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4800" y="5419725"/>
            <a:ext cx="381000" cy="14287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71500" y="5943600"/>
            <a:ext cx="152400" cy="9144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09600" y="5248275"/>
            <a:ext cx="190500" cy="1905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09600" y="5762625"/>
            <a:ext cx="190500" cy="19050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6750" y="6334125"/>
            <a:ext cx="419100" cy="51435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47750" y="6219825"/>
            <a:ext cx="154564" cy="15240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487150" y="0"/>
            <a:ext cx="419100" cy="51435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370703" y="476250"/>
            <a:ext cx="154546" cy="1524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630025" y="1543050"/>
            <a:ext cx="190500" cy="190500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534775" y="5695950"/>
            <a:ext cx="295275" cy="1152525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772900" y="5553075"/>
            <a:ext cx="161925" cy="15240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706225" y="9525"/>
            <a:ext cx="304800" cy="154305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639550" y="4867275"/>
            <a:ext cx="190500" cy="190500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439525" y="5048250"/>
            <a:ext cx="304800" cy="1800225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849100" y="6419850"/>
            <a:ext cx="190500" cy="190500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1934825" y="6600825"/>
            <a:ext cx="28575" cy="2476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044" y="848613"/>
            <a:ext cx="9266808" cy="1122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6129" y="1403667"/>
            <a:ext cx="5300345" cy="4392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" y="0"/>
              <a:ext cx="1164431" cy="2371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52825"/>
              <a:ext cx="219075" cy="657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86275"/>
              <a:ext cx="238125" cy="2362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4867275"/>
              <a:ext cx="983240" cy="1990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0703" y="0"/>
              <a:ext cx="535546" cy="628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4775" y="5553075"/>
              <a:ext cx="504825" cy="129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025" y="9525"/>
              <a:ext cx="381000" cy="1724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39525" y="4867275"/>
              <a:ext cx="390525" cy="1981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6675" y="52959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D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93159" y="739393"/>
            <a:ext cx="222885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DIGITAL </a:t>
            </a:r>
            <a:r>
              <a:rPr sz="3200" spc="-4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39732" y="2861945"/>
            <a:ext cx="6890068" cy="18889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 marR="337185" indent="-12700">
              <a:lnSpc>
                <a:spcPct val="100600"/>
              </a:lnSpc>
              <a:spcBef>
                <a:spcPts val="85"/>
              </a:spcBef>
              <a:tabLst>
                <a:tab pos="198564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 PAVITHRA.A</a:t>
            </a:r>
          </a:p>
          <a:p>
            <a:pPr marL="25400" marR="337185" indent="-12700">
              <a:lnSpc>
                <a:spcPct val="100600"/>
              </a:lnSpc>
              <a:spcBef>
                <a:spcPts val="85"/>
              </a:spcBef>
              <a:tabLst>
                <a:tab pos="1985645" algn="l"/>
              </a:tabLst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RESGITER NO : 24131030500122023</a:t>
            </a:r>
          </a:p>
          <a:p>
            <a:pPr marL="25400" marR="337185" indent="-12700">
              <a:lnSpc>
                <a:spcPct val="100600"/>
              </a:lnSpc>
              <a:spcBef>
                <a:spcPts val="85"/>
              </a:spcBef>
              <a:tabLst>
                <a:tab pos="198564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NMID:</a:t>
            </a: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CD901081D2D238F904B49C83FDEB89AA</a:t>
            </a:r>
            <a:r>
              <a:rPr lang="en-US" sz="2400" dirty="0"/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DEPARTMENT: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BCA-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II</a:t>
            </a:r>
            <a:r>
              <a:rPr sz="2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25400">
              <a:lnSpc>
                <a:spcPts val="2855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GOVERNMENT</a:t>
            </a:r>
            <a:r>
              <a:rPr sz="20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ARTS</a:t>
            </a:r>
            <a:r>
              <a:rPr sz="20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lang="en-US" sz="2000" b="1" spc="-10" dirty="0">
                <a:solidFill>
                  <a:srgbClr val="FFFFFF"/>
                </a:solidFill>
                <a:latin typeface="Calibri"/>
                <a:cs typeface="Calibri"/>
              </a:rPr>
              <a:t>,B.MUTLUR</a:t>
            </a:r>
            <a:r>
              <a:rPr lang="en-US" sz="2400" b="1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9266808" cy="730392"/>
          </a:xfrm>
          <a:prstGeom prst="rect">
            <a:avLst/>
          </a:prstGeom>
        </p:spPr>
        <p:txBody>
          <a:bodyPr vert="horz" wrap="square" lIns="0" tIns="113728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05"/>
              </a:spcBef>
            </a:pP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40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0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1200" y="1970721"/>
            <a:ext cx="6400800" cy="2878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endParaRPr sz="1800" dirty="0">
              <a:latin typeface="Calibri"/>
              <a:cs typeface="Calibri"/>
            </a:endParaRPr>
          </a:p>
          <a:p>
            <a:pPr marL="12700" marR="15875">
              <a:lnSpc>
                <a:spcPct val="150000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Scrolling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between sections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links.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Clickable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Buttons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redirect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LinkedIn.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Submission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visitor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(can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linked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future).</a:t>
            </a:r>
            <a:endParaRPr sz="1800" dirty="0">
              <a:latin typeface="Calibri"/>
              <a:cs typeface="Calibri"/>
            </a:endParaRPr>
          </a:p>
          <a:p>
            <a:pPr marL="12700" marR="107950">
              <a:lnSpc>
                <a:spcPct val="150000"/>
              </a:lnSpc>
              <a:spcBef>
                <a:spcPts val="35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Mobile-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sz="18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ensuring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proper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alignment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1044" y="6480492"/>
            <a:ext cx="68135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2846" y="485205"/>
            <a:ext cx="9266808" cy="917559"/>
          </a:xfrm>
          <a:prstGeom prst="rect">
            <a:avLst/>
          </a:prstGeom>
        </p:spPr>
        <p:txBody>
          <a:bodyPr vert="horz" wrap="square" lIns="0" tIns="360045" rIns="0" bIns="0" rtlCol="0">
            <a:spAutoFit/>
          </a:bodyPr>
          <a:lstStyle/>
          <a:p>
            <a:pPr marL="763905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9915" y="768116"/>
            <a:ext cx="7972170" cy="5431423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40"/>
              </a:spcBef>
              <a:buSzPct val="125000"/>
              <a:tabLst>
                <a:tab pos="240665" algn="l"/>
              </a:tabLst>
            </a:pPr>
            <a:endParaRPr sz="2400" dirty="0">
              <a:latin typeface="Arial MT"/>
              <a:cs typeface="Arial MT"/>
            </a:endParaRPr>
          </a:p>
          <a:p>
            <a:pPr marL="240665" indent="-227965">
              <a:lnSpc>
                <a:spcPct val="150000"/>
              </a:lnSpc>
              <a:spcBef>
                <a:spcPts val="215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fully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2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created.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spcBef>
                <a:spcPts val="2150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Showcases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5" dirty="0">
                <a:solidFill>
                  <a:srgbClr val="FFFFFF"/>
                </a:solidFill>
                <a:latin typeface="Arial MT"/>
                <a:cs typeface="Arial MT"/>
              </a:rPr>
              <a:t>skills</a:t>
            </a:r>
            <a:r>
              <a:rPr sz="2400" spc="-15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65" dirty="0">
                <a:solidFill>
                  <a:srgbClr val="FFFFFF"/>
                </a:solidFill>
                <a:latin typeface="Arial MT"/>
                <a:cs typeface="Arial MT"/>
              </a:rPr>
              <a:t>contact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400" dirty="0">
              <a:latin typeface="Calibri"/>
              <a:cs typeface="Calibri"/>
            </a:endParaRPr>
          </a:p>
          <a:p>
            <a:pPr marL="241300">
              <a:lnSpc>
                <a:spcPct val="15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50000"/>
              </a:lnSpc>
              <a:spcBef>
                <a:spcPts val="230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seamlessly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Arial MT"/>
                <a:cs typeface="Arial MT"/>
              </a:rPr>
              <a:t>desktop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50000"/>
              </a:lnSpc>
              <a:spcBef>
                <a:spcPts val="5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125" dirty="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lang="en-US" sz="24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0665" indent="-227965">
              <a:lnSpc>
                <a:spcPct val="150000"/>
              </a:lnSpc>
              <a:spcBef>
                <a:spcPts val="50"/>
              </a:spcBef>
              <a:buSzPct val="125000"/>
              <a:buChar char="•"/>
              <a:tabLst>
                <a:tab pos="240665" algn="l"/>
              </a:tabLst>
            </a:pPr>
            <a:r>
              <a:rPr lang="en-US" sz="24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lang="en-US"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400" spc="-150" dirty="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lang="en-US"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120" dirty="0">
                <a:solidFill>
                  <a:srgbClr val="FFFFFF"/>
                </a:solidFill>
                <a:latin typeface="Arial MT"/>
                <a:cs typeface="Arial MT"/>
              </a:rPr>
              <a:t>navigation</a:t>
            </a:r>
            <a:r>
              <a:rPr lang="en-US"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lang="en-US" sz="2400" spc="-80" dirty="0">
                <a:solidFill>
                  <a:srgbClr val="FFFFFF"/>
                </a:solidFill>
                <a:latin typeface="Arial MT"/>
                <a:cs typeface="Arial MT"/>
              </a:rPr>
              <a:t>direct</a:t>
            </a:r>
            <a:r>
              <a:rPr lang="en-US"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204" dirty="0">
                <a:solidFill>
                  <a:srgbClr val="FFFFFF"/>
                </a:solidFill>
                <a:latin typeface="Arial MT"/>
                <a:cs typeface="Arial MT"/>
              </a:rPr>
              <a:t>LinkedIn</a:t>
            </a:r>
            <a:r>
              <a:rPr lang="en-US"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40" dirty="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4598" y="5686560"/>
            <a:ext cx="7899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10000" y="518823"/>
            <a:ext cx="31210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0" y="1205863"/>
            <a:ext cx="43078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Homepage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Showing</a:t>
            </a: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title,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avatar.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64402-B995-46A8-BC40-84A3B046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582" y="1986470"/>
            <a:ext cx="3531551" cy="4352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1830" y="688022"/>
            <a:ext cx="4244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Displaying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highlights.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C3AC2-C449-4A0C-B223-2216160D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18" y="1371600"/>
            <a:ext cx="4135147" cy="5276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199" y="1066800"/>
            <a:ext cx="4747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Listing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languages.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82790-1991-49FD-85E2-BB10DE98F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61" y="1828800"/>
            <a:ext cx="3882537" cy="480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55827" y="685800"/>
            <a:ext cx="5713412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design and working MS office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0FC6A-0F4D-46A8-B2F1-FD2EB2B0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38" y="1295400"/>
            <a:ext cx="4472323" cy="5433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05746"/>
            <a:ext cx="9266808" cy="11221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372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libri"/>
                <a:cs typeface="Calibri"/>
              </a:rPr>
              <a:t>Contact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Section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Email,</a:t>
            </a:r>
            <a:r>
              <a:rPr spc="-20" dirty="0"/>
              <a:t> </a:t>
            </a:r>
            <a:r>
              <a:rPr spc="-25" dirty="0"/>
              <a:t>LinkedIn,</a:t>
            </a:r>
            <a:r>
              <a:rPr spc="-114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contact</a:t>
            </a:r>
            <a:r>
              <a:rPr spc="-125" dirty="0"/>
              <a:t> </a:t>
            </a:r>
            <a:r>
              <a:rPr spc="-10" dirty="0"/>
              <a:t>form.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4F68A-EACB-4B9A-A835-2AD29692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03" y="1617694"/>
            <a:ext cx="5472793" cy="4943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3270" y="202247"/>
            <a:ext cx="353885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4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056129" y="1403667"/>
            <a:ext cx="7011671" cy="3303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r>
              <a:rPr spc="-4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Digital</a:t>
            </a:r>
            <a:r>
              <a:rPr spc="-65" dirty="0"/>
              <a:t> </a:t>
            </a:r>
            <a:r>
              <a:rPr spc="-10" dirty="0"/>
              <a:t>Portfolio</a:t>
            </a:r>
            <a:r>
              <a:rPr spc="-80" dirty="0"/>
              <a:t> </a:t>
            </a:r>
            <a:r>
              <a:rPr spc="-10" dirty="0"/>
              <a:t>Project</a:t>
            </a:r>
          </a:p>
          <a:p>
            <a:pPr>
              <a:lnSpc>
                <a:spcPct val="100000"/>
              </a:lnSpc>
              <a:spcBef>
                <a:spcPts val="1870"/>
              </a:spcBef>
            </a:pPr>
            <a:endParaRPr spc="-10" dirty="0"/>
          </a:p>
          <a:p>
            <a:pPr marL="1445260" marR="5080">
              <a:lnSpc>
                <a:spcPct val="100299"/>
              </a:lnSpc>
            </a:pPr>
            <a:r>
              <a:rPr b="0" dirty="0">
                <a:latin typeface="Calibri"/>
                <a:cs typeface="Calibri"/>
              </a:rPr>
              <a:t>“The Digital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Portfolio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effectively showcases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my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personal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profile,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academic background,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technical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skills,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career aspirations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organized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visually </a:t>
            </a:r>
            <a:r>
              <a:rPr b="0" dirty="0">
                <a:latin typeface="Calibri"/>
                <a:cs typeface="Calibri"/>
              </a:rPr>
              <a:t>appealing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format.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serves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50" dirty="0">
                <a:latin typeface="Calibri"/>
                <a:cs typeface="Calibri"/>
              </a:rPr>
              <a:t>a </a:t>
            </a:r>
            <a:r>
              <a:rPr b="0" spc="-25" dirty="0">
                <a:latin typeface="Calibri"/>
                <a:cs typeface="Calibri"/>
              </a:rPr>
              <a:t>professional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platform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potential </a:t>
            </a:r>
            <a:r>
              <a:rPr b="0" spc="-20" dirty="0">
                <a:latin typeface="Calibri"/>
                <a:cs typeface="Calibri"/>
              </a:rPr>
              <a:t>employers,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45" dirty="0">
                <a:latin typeface="Calibri"/>
                <a:cs typeface="Calibri"/>
              </a:rPr>
              <a:t>faculty,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collaborators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to </a:t>
            </a:r>
            <a:r>
              <a:rPr b="0" dirty="0">
                <a:latin typeface="Calibri"/>
                <a:cs typeface="Calibri"/>
              </a:rPr>
              <a:t>learn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abilities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spc="-10" dirty="0">
                <a:latin typeface="Calibri"/>
                <a:cs typeface="Calibri"/>
              </a:rPr>
              <a:t>achievements.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project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demonstrates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knowledge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web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development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using </a:t>
            </a:r>
            <a:r>
              <a:rPr b="0" dirty="0">
                <a:latin typeface="Calibri"/>
                <a:cs typeface="Calibri"/>
              </a:rPr>
              <a:t>HTML,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CSS,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JavaScript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highlights </a:t>
            </a:r>
            <a:r>
              <a:rPr b="0" dirty="0">
                <a:latin typeface="Calibri"/>
                <a:cs typeface="Calibri"/>
              </a:rPr>
              <a:t>my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capability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create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user-</a:t>
            </a:r>
            <a:r>
              <a:rPr b="0" dirty="0">
                <a:latin typeface="Calibri"/>
                <a:cs typeface="Calibri"/>
              </a:rPr>
              <a:t>friendly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spc="-10" dirty="0">
                <a:latin typeface="Calibri"/>
                <a:cs typeface="Calibri"/>
              </a:rPr>
              <a:t>responsive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designs.”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44732" y="5046345"/>
            <a:ext cx="29959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dirty="0">
                <a:solidFill>
                  <a:srgbClr val="FFFFFF"/>
                </a:solidFill>
                <a:latin typeface="Calibri"/>
                <a:cs typeface="Calibri"/>
              </a:rPr>
              <a:t>“THANK</a:t>
            </a:r>
            <a:r>
              <a:rPr sz="3950" b="1" i="1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i="1" spc="-20" dirty="0">
                <a:solidFill>
                  <a:srgbClr val="FFFFFF"/>
                </a:solidFill>
                <a:latin typeface="Calibri"/>
                <a:cs typeface="Calibri"/>
              </a:rPr>
              <a:t>YOU”</a:t>
            </a:r>
            <a:endParaRPr sz="3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6029-73E3-4743-A82E-7F05ECD8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5600" y="533400"/>
            <a:ext cx="4949825" cy="553998"/>
          </a:xfrm>
        </p:spPr>
        <p:txBody>
          <a:bodyPr/>
          <a:lstStyle/>
          <a:p>
            <a:pPr algn="ctr"/>
            <a:r>
              <a:rPr lang="en-US" sz="3600" spc="-40" dirty="0">
                <a:solidFill>
                  <a:srgbClr val="0D0D0D"/>
                </a:solidFill>
                <a:latin typeface="Times New Roman"/>
                <a:cs typeface="Times New Roman"/>
              </a:rPr>
              <a:t>PROJECT TITTLE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CF57-D52C-4A76-B8BD-930433E4D02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5000" y="1752600"/>
            <a:ext cx="8763000" cy="235013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lang="en-US" sz="32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endParaRPr lang="en-US" sz="3200" dirty="0">
              <a:latin typeface="Calibri"/>
              <a:cs typeface="Calibri"/>
            </a:endParaRPr>
          </a:p>
          <a:p>
            <a:pPr marL="53975" marR="5080">
              <a:lnSpc>
                <a:spcPct val="100800"/>
              </a:lnSpc>
              <a:spcBef>
                <a:spcPts val="1750"/>
              </a:spcBef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18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lang="en-US"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lang="en-US"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lang="en-US" sz="1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lang="en-US"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lang="en-US"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lang="en-US" sz="1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rgbClr val="FFFFFF"/>
                </a:solidFill>
                <a:latin typeface="Calibri"/>
                <a:cs typeface="Calibri"/>
              </a:rPr>
              <a:t>displays </a:t>
            </a:r>
            <a:r>
              <a:rPr lang="en-US" sz="1800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lang="en-US" sz="1800" spc="-30" dirty="0">
                <a:solidFill>
                  <a:srgbClr val="FFFFFF"/>
                </a:solidFill>
                <a:latin typeface="Calibri"/>
                <a:cs typeface="Calibri"/>
              </a:rPr>
              <a:t>individual’s</a:t>
            </a:r>
            <a:r>
              <a:rPr lang="en-US"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-20" dirty="0">
                <a:solidFill>
                  <a:srgbClr val="FFFFFF"/>
                </a:solidFill>
                <a:latin typeface="Calibri"/>
                <a:cs typeface="Calibri"/>
              </a:rPr>
              <a:t>achievements</a:t>
            </a:r>
            <a:r>
              <a:rPr lang="en-US"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lang="en-US"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lang="en-US" sz="1800" spc="-25" dirty="0">
                <a:solidFill>
                  <a:srgbClr val="FFFFFF"/>
                </a:solidFill>
                <a:latin typeface="Calibri"/>
                <a:cs typeface="Calibri"/>
              </a:rPr>
              <a:t>well-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organized</a:t>
            </a:r>
            <a:r>
              <a:rPr lang="en-US"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lang="en-US"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lang="en-US" sz="1800" dirty="0">
              <a:latin typeface="Calibri"/>
              <a:cs typeface="Calibri"/>
            </a:endParaRPr>
          </a:p>
          <a:p>
            <a:pPr marL="41910" marR="151130">
              <a:lnSpc>
                <a:spcPct val="100899"/>
              </a:lnSpc>
              <a:spcBef>
                <a:spcPts val="1800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lang="en-US"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lang="en-US"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lang="en-US"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lang="en-US"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lang="en-US"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</a:rPr>
              <a:t>optionally</a:t>
            </a:r>
            <a:r>
              <a:rPr lang="en-US"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b="1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lang="en-US" sz="18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lang="en-US"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lang="en-US"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lang="en-US"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0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5F0A-5A4C-4F09-B70D-5D68D62B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629538"/>
            <a:ext cx="3581399" cy="49244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086C5-021E-4301-9F52-F23D7DF1968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286000" y="1219200"/>
            <a:ext cx="8839200" cy="5585312"/>
          </a:xfrm>
        </p:spPr>
        <p:txBody>
          <a:bodyPr/>
          <a:lstStyle/>
          <a:p>
            <a:pPr marL="278130" indent="-265430">
              <a:lnSpc>
                <a:spcPct val="150000"/>
              </a:lnSpc>
              <a:spcBef>
                <a:spcPts val="130"/>
              </a:spcBef>
              <a:buSzPct val="90909"/>
              <a:buAutoNum type="arabicPeriod"/>
              <a:tabLst>
                <a:tab pos="278130" algn="l"/>
              </a:tabLst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lang="en-US" sz="24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lang="en-US" sz="240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50000"/>
              </a:lnSpc>
              <a:spcBef>
                <a:spcPts val="155"/>
              </a:spcBef>
              <a:buSzPct val="90909"/>
              <a:buAutoNum type="arabicPeriod"/>
              <a:tabLst>
                <a:tab pos="278765" algn="l"/>
              </a:tabLst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lang="en-US" sz="240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lang="en-US" sz="240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50000"/>
              </a:lnSpc>
              <a:spcBef>
                <a:spcPts val="5"/>
              </a:spcBef>
              <a:buSzPct val="90909"/>
              <a:buAutoNum type="arabicPeriod"/>
              <a:tabLst>
                <a:tab pos="278765" algn="l"/>
              </a:tabLst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lang="en-US" sz="24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lang="en-US" sz="240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5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lang="en-US"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lang="en-US" sz="24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lang="en-US" sz="2400" spc="-1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lang="en-US" sz="240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5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lang="en-US" sz="240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lang="en-US" sz="2400" spc="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lang="en-US" sz="24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lang="en-US" sz="2400" dirty="0">
              <a:latin typeface="Times New Roman"/>
              <a:cs typeface="Times New Roman"/>
            </a:endParaRPr>
          </a:p>
          <a:p>
            <a:pPr marL="278130" indent="-265430">
              <a:lnSpc>
                <a:spcPct val="150000"/>
              </a:lnSpc>
              <a:spcBef>
                <a:spcPts val="155"/>
              </a:spcBef>
              <a:buSzPct val="90909"/>
              <a:buAutoNum type="arabicPeriod"/>
              <a:tabLst>
                <a:tab pos="278130" algn="l"/>
              </a:tabLst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lang="en-US" sz="240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lang="en-US"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lang="en-US" sz="2400" dirty="0">
              <a:latin typeface="Times New Roman"/>
              <a:cs typeface="Times New Roman"/>
            </a:endParaRPr>
          </a:p>
          <a:p>
            <a:pPr marL="278130" indent="-265430">
              <a:lnSpc>
                <a:spcPct val="150000"/>
              </a:lnSpc>
              <a:spcBef>
                <a:spcPts val="75"/>
              </a:spcBef>
              <a:buSzPct val="90909"/>
              <a:buAutoNum type="arabicPeriod"/>
              <a:tabLst>
                <a:tab pos="278130" algn="l"/>
              </a:tabLst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lang="en-US" sz="24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lang="en-US"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lang="en-US" sz="2400" dirty="0">
              <a:latin typeface="Times New Roman"/>
              <a:cs typeface="Times New Roman"/>
            </a:endParaRPr>
          </a:p>
          <a:p>
            <a:pPr marL="278130" indent="-265430">
              <a:lnSpc>
                <a:spcPct val="150000"/>
              </a:lnSpc>
              <a:spcBef>
                <a:spcPts val="5"/>
              </a:spcBef>
              <a:buSzPct val="90909"/>
              <a:buAutoNum type="arabicPeriod"/>
              <a:tabLst>
                <a:tab pos="278130" algn="l"/>
              </a:tabLst>
            </a:pPr>
            <a:r>
              <a:rPr lang="en-US"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lang="en-US" sz="2400" dirty="0">
              <a:latin typeface="Times New Roman"/>
              <a:cs typeface="Times New Roman"/>
            </a:endParaRPr>
          </a:p>
          <a:p>
            <a:pPr marL="278765" indent="-266065">
              <a:lnSpc>
                <a:spcPct val="150000"/>
              </a:lnSpc>
              <a:spcBef>
                <a:spcPts val="80"/>
              </a:spcBef>
              <a:buSzPct val="90909"/>
              <a:buAutoNum type="arabicPeriod"/>
              <a:tabLst>
                <a:tab pos="278765" algn="l"/>
              </a:tabLst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lang="en-US" sz="240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400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8500" y="560155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 rot="1520339">
            <a:off x="8779241" y="2341906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37841" y="10537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4766" y="256699"/>
            <a:ext cx="55530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05601" y="824162"/>
            <a:ext cx="9422130" cy="258699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40"/>
              </a:spcBef>
              <a:buSzPct val="125000"/>
              <a:buChar char="•"/>
              <a:tabLst>
                <a:tab pos="240665" algn="l"/>
              </a:tabLst>
            </a:pPr>
            <a:r>
              <a:rPr sz="2400" b="1" spc="-17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2400" b="1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endParaRPr sz="2400" b="1" dirty="0">
              <a:latin typeface="Arial MT"/>
              <a:cs typeface="Arial MT"/>
            </a:endParaRPr>
          </a:p>
          <a:p>
            <a:pPr marL="25400" marR="5080" indent="-12700">
              <a:lnSpc>
                <a:spcPct val="100400"/>
              </a:lnSpc>
              <a:spcBef>
                <a:spcPts val="2140"/>
              </a:spcBef>
              <a:buSzPct val="125000"/>
              <a:buFont typeface="Arial MT"/>
              <a:buChar char="•"/>
              <a:tabLst>
                <a:tab pos="25400" algn="l"/>
                <a:tab pos="240665" algn="l"/>
              </a:tabLst>
            </a:pP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	To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BCA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profile,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manner.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30"/>
              </a:spcBef>
              <a:buSzPct val="125000"/>
              <a:buChar char="•"/>
              <a:tabLst>
                <a:tab pos="240665" algn="l"/>
              </a:tabLst>
            </a:pPr>
            <a:r>
              <a:rPr sz="2400" spc="-29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should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1245" y="3804730"/>
            <a:ext cx="8463280" cy="13131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400" marR="5080" indent="-12700">
              <a:lnSpc>
                <a:spcPct val="101699"/>
              </a:lnSpc>
              <a:spcBef>
                <a:spcPts val="50"/>
              </a:spcBef>
              <a:buSzPct val="125000"/>
              <a:buFont typeface="Arial MT"/>
              <a:buChar char="•"/>
              <a:tabLst>
                <a:tab pos="25400" algn="l"/>
                <a:tab pos="240665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	Provide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4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sections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Home,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About,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Skills,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Contact.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25"/>
              </a:spcBef>
              <a:buSzPct val="125000"/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clearly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6069647"/>
            <a:ext cx="394335" cy="4000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2052" y="16247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143" y="503246"/>
            <a:ext cx="539913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3600" dirty="0"/>
            </a:br>
            <a:endParaRPr sz="3600"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3075" y="1921148"/>
            <a:ext cx="7829550" cy="2269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endParaRPr sz="20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110"/>
              </a:spcBef>
              <a:buFont typeface="+mj-lt"/>
              <a:buAutoNum type="arabicPeriod"/>
            </a:pPr>
            <a:endParaRPr sz="2000" dirty="0">
              <a:latin typeface="Calibri"/>
              <a:cs typeface="Calibri"/>
            </a:endParaRPr>
          </a:p>
          <a:p>
            <a:pPr marL="354965" marR="1089660" indent="-342900">
              <a:lnSpc>
                <a:spcPct val="100800"/>
              </a:lnSpc>
              <a:buAutoNum type="arabicPeriod"/>
              <a:tabLst>
                <a:tab pos="379730" algn="l"/>
              </a:tabLst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:Personal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Portfolio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PAVITHRA.A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BCA</a:t>
            </a:r>
            <a:r>
              <a:rPr lang="en-US"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lang="en-US" sz="20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 indent="382270">
              <a:lnSpc>
                <a:spcPct val="99100"/>
              </a:lnSpc>
              <a:spcBef>
                <a:spcPts val="2140"/>
              </a:spcBef>
              <a:buAutoNum type="arabicPeriod"/>
              <a:tabLst>
                <a:tab pos="394970" algn="l"/>
              </a:tabLst>
            </a:pPr>
            <a:r>
              <a:rPr lang="en-US" sz="2000" b="1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US"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lang="en-US"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lang="en-US"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responsive portfolio</a:t>
            </a:r>
            <a:r>
              <a:rPr lang="en-US"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lang="en-US"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2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showcase</a:t>
            </a:r>
            <a:r>
              <a:rPr lang="en-US"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lang="en-US"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background,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lang="en-US"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lang="en-US" sz="2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professionally.</a:t>
            </a:r>
            <a:endParaRPr lang="en-US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2052" y="16247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143" y="503246"/>
            <a:ext cx="539913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3600" dirty="0"/>
            </a:br>
            <a:endParaRPr sz="3600"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4975" y="1355065"/>
            <a:ext cx="7829550" cy="4889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0860">
              <a:lnSpc>
                <a:spcPct val="150000"/>
              </a:lnSpc>
              <a:spcBef>
                <a:spcPts val="2125"/>
              </a:spcBef>
            </a:pPr>
            <a:r>
              <a:rPr lang="en-US" sz="2000" b="1" spc="-10" dirty="0">
                <a:solidFill>
                  <a:schemeClr val="bg1"/>
                </a:solidFill>
                <a:latin typeface="Calibri"/>
                <a:cs typeface="Calibri"/>
              </a:rPr>
              <a:t>3.Key Features</a:t>
            </a:r>
          </a:p>
          <a:p>
            <a:pPr marL="12700" marR="530860">
              <a:lnSpc>
                <a:spcPct val="150000"/>
              </a:lnSpc>
              <a:spcBef>
                <a:spcPts val="2125"/>
              </a:spcBef>
            </a:pPr>
            <a:r>
              <a:rPr lang="en-US" sz="2000" b="1" spc="-10" dirty="0">
                <a:solidFill>
                  <a:schemeClr val="bg1"/>
                </a:solidFill>
                <a:latin typeface="Calibri"/>
                <a:cs typeface="Calibri"/>
              </a:rPr>
              <a:t>Navigation</a:t>
            </a:r>
            <a:r>
              <a:rPr lang="en-US" sz="2000" b="1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Bar</a:t>
            </a:r>
            <a:r>
              <a:rPr lang="en-US" sz="20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lang="en-US" sz="20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Links</a:t>
            </a:r>
            <a:r>
              <a:rPr lang="en-US" sz="20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en-US" sz="20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Home,</a:t>
            </a:r>
            <a:r>
              <a:rPr lang="en-US" sz="2000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About,</a:t>
            </a:r>
            <a:r>
              <a:rPr lang="en-US" sz="2000" spc="-7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Skills,</a:t>
            </a:r>
            <a:r>
              <a:rPr lang="en-US" sz="20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Education,</a:t>
            </a:r>
            <a:r>
              <a:rPr lang="en-US" sz="2000" spc="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Contact</a:t>
            </a:r>
            <a:r>
              <a:rPr lang="en-US" sz="20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sections.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2170"/>
              </a:spcBef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Hero</a:t>
            </a:r>
            <a:r>
              <a:rPr lang="en-US" sz="20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Section</a:t>
            </a:r>
            <a:r>
              <a:rPr lang="en-US" sz="2000" b="1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lang="en-US" sz="20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20" dirty="0">
                <a:solidFill>
                  <a:schemeClr val="bg1"/>
                </a:solidFill>
                <a:latin typeface="Calibri"/>
                <a:cs typeface="Calibri"/>
              </a:rPr>
              <a:t>Displays</a:t>
            </a:r>
            <a:r>
              <a:rPr lang="en-US" sz="2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name,</a:t>
            </a:r>
            <a:r>
              <a:rPr lang="en-US" sz="20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title,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location,</a:t>
            </a:r>
            <a:r>
              <a:rPr lang="en-US" sz="2000" spc="-4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lang="en-US" sz="20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social</a:t>
            </a:r>
            <a:r>
              <a:rPr lang="en-US" sz="20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links.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555"/>
              </a:spcBef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About</a:t>
            </a:r>
            <a:r>
              <a:rPr lang="en-US" sz="2000" b="1" spc="-8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Section</a:t>
            </a:r>
            <a:r>
              <a:rPr lang="en-US" sz="2000" b="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lang="en-US" sz="20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Overview</a:t>
            </a:r>
            <a:r>
              <a:rPr lang="en-US" sz="2000" spc="-3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lang="en-US" sz="2000" spc="-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education</a:t>
            </a:r>
            <a:r>
              <a:rPr lang="en-US" sz="20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lang="en-US" sz="2000" spc="1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career</a:t>
            </a:r>
            <a:r>
              <a:rPr lang="en-US" sz="2000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interests.</a:t>
            </a:r>
          </a:p>
          <a:p>
            <a:pPr marL="12700">
              <a:lnSpc>
                <a:spcPct val="150000"/>
              </a:lnSpc>
              <a:spcBef>
                <a:spcPts val="1555"/>
              </a:spcBef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Skills</a:t>
            </a:r>
            <a:r>
              <a:rPr lang="en-US" sz="2000" b="1" spc="-4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Section</a:t>
            </a:r>
            <a:r>
              <a:rPr lang="en-US" sz="2000" b="1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lang="en-US" sz="2000" spc="-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Programming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skills</a:t>
            </a:r>
            <a:r>
              <a:rPr lang="en-US" sz="2000" spc="-9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in HTML, CSS &amp; js</a:t>
            </a:r>
            <a:r>
              <a:rPr lang="en-US" sz="2000" spc="-25" dirty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Contact</a:t>
            </a:r>
            <a:r>
              <a:rPr lang="en-US" sz="2000" b="1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Form</a:t>
            </a:r>
            <a:r>
              <a:rPr lang="en-US" sz="20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lang="en-US" sz="20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Allows</a:t>
            </a:r>
            <a:r>
              <a:rPr lang="en-US" sz="20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visitors</a:t>
            </a:r>
            <a:r>
              <a:rPr lang="en-US" sz="2000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en-US" sz="2000" spc="-7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get</a:t>
            </a:r>
            <a:r>
              <a:rPr lang="en-US" sz="2000" spc="-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in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touch</a:t>
            </a:r>
            <a:r>
              <a:rPr lang="en-US" sz="20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via</a:t>
            </a:r>
            <a:r>
              <a:rPr lang="en-US" sz="20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email.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2100"/>
              </a:spcBef>
            </a:pPr>
            <a:r>
              <a:rPr lang="en-US" sz="2000" b="1" spc="-20" dirty="0">
                <a:solidFill>
                  <a:schemeClr val="bg1"/>
                </a:solidFill>
                <a:latin typeface="Calibri"/>
                <a:cs typeface="Calibri"/>
              </a:rPr>
              <a:t>Responsive</a:t>
            </a:r>
            <a:r>
              <a:rPr lang="en-US" sz="2000" b="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lang="en-US" sz="2000" b="1" spc="-10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lang="en-US" sz="2000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Compatible</a:t>
            </a:r>
            <a:r>
              <a:rPr lang="en-US" sz="2000" spc="-1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with mobile</a:t>
            </a:r>
            <a:r>
              <a:rPr lang="en-US" sz="2000" spc="-2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lang="en-US" sz="2000" spc="-5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/>
                <a:cs typeface="Calibri"/>
              </a:rPr>
              <a:t>desktop</a:t>
            </a:r>
            <a:r>
              <a:rPr lang="en-US" sz="2000" spc="-6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Calibri"/>
                <a:cs typeface="Calibri"/>
              </a:rPr>
              <a:t>devices</a:t>
            </a:r>
            <a:endParaRPr lang="en-US" sz="2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32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65770" y="419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67600" y="2590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2970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2671" y="189479"/>
            <a:ext cx="9266808" cy="1071447"/>
          </a:xfrm>
          <a:prstGeom prst="rect">
            <a:avLst/>
          </a:prstGeom>
        </p:spPr>
        <p:txBody>
          <a:bodyPr vert="horz" wrap="square" lIns="0" tIns="512445" rIns="0" bIns="0" rtlCol="0">
            <a:spAutoFit/>
          </a:bodyPr>
          <a:lstStyle/>
          <a:p>
            <a:pPr marL="723900" algn="just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781" y="6019800"/>
            <a:ext cx="818420" cy="7783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8055" y="1578240"/>
            <a:ext cx="5515610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00"/>
              </a:spcBef>
              <a:buSzPct val="88888"/>
              <a:buAutoNum type="arabicPeriod"/>
              <a:tabLst>
                <a:tab pos="187960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Employers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Recruiters</a:t>
            </a:r>
            <a:endParaRPr sz="1800" dirty="0">
              <a:latin typeface="Calibri"/>
              <a:cs typeface="Calibri"/>
            </a:endParaRPr>
          </a:p>
          <a:p>
            <a:pPr marL="301625" marR="45720" lvl="1" indent="-287020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internships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opportunities.</a:t>
            </a:r>
            <a:endParaRPr sz="1800" dirty="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125"/>
              </a:spcBef>
              <a:buAutoNum type="arabicPeriod" startAt="2"/>
              <a:tabLst>
                <a:tab pos="24193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Faculty</a:t>
            </a: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Evaluators</a:t>
            </a:r>
            <a:endParaRPr sz="1800" dirty="0">
              <a:latin typeface="Calibri"/>
              <a:cs typeface="Calibri"/>
            </a:endParaRPr>
          </a:p>
          <a:p>
            <a:pPr marL="301625" marR="93345" lvl="1" indent="-287020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sz="1800" spc="-1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work,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presentation,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technical knowledge.</a:t>
            </a:r>
            <a:endParaRPr sz="1800" dirty="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195"/>
              </a:spcBef>
              <a:buAutoNum type="arabicPeriod" startAt="3"/>
              <a:tabLst>
                <a:tab pos="241935" algn="l"/>
              </a:tabLst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Peers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Collaborators</a:t>
            </a:r>
            <a:endParaRPr sz="1800" dirty="0">
              <a:latin typeface="Calibri"/>
              <a:cs typeface="Calibri"/>
            </a:endParaRPr>
          </a:p>
          <a:p>
            <a:pPr marL="301625" marR="5080" lvl="1" indent="-287020">
              <a:lnSpc>
                <a:spcPts val="2100"/>
              </a:lnSpc>
              <a:spcBef>
                <a:spcPts val="140"/>
              </a:spcBef>
              <a:buFont typeface="Arial MT"/>
              <a:buChar char="•"/>
              <a:tabLst>
                <a:tab pos="30162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Fellow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students,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developers,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friends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collaborate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1800" dirty="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060"/>
              </a:spcBef>
              <a:buAutoNum type="arabicPeriod" startAt="4"/>
              <a:tabLst>
                <a:tab pos="241935" algn="l"/>
              </a:tabLst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Visitors</a:t>
            </a:r>
            <a:endParaRPr sz="1800" dirty="0">
              <a:latin typeface="Calibri"/>
              <a:cs typeface="Calibri"/>
            </a:endParaRPr>
          </a:p>
          <a:p>
            <a:pPr marL="301625" marR="243204" lvl="1" indent="-287020">
              <a:lnSpc>
                <a:spcPct val="100899"/>
              </a:lnSpc>
              <a:spcBef>
                <a:spcPts val="75"/>
              </a:spcBef>
              <a:buFont typeface="Arial MT"/>
              <a:buChar char="•"/>
              <a:tabLst>
                <a:tab pos="30162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Anyone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interested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background,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journey.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60" y="1929564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84147" y="269949"/>
            <a:ext cx="9266808" cy="1022202"/>
          </a:xfrm>
          <a:prstGeom prst="rect">
            <a:avLst/>
          </a:prstGeom>
        </p:spPr>
        <p:txBody>
          <a:bodyPr vert="horz" wrap="square" lIns="0" tIns="463676" rIns="0" bIns="0" rtlCol="0">
            <a:spAutoFit/>
          </a:bodyPr>
          <a:lstStyle/>
          <a:p>
            <a:pPr marL="58166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96344" y="646969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800" y="2031332"/>
            <a:ext cx="383159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800" dirty="0">
              <a:latin typeface="Calibri"/>
              <a:cs typeface="Calibri"/>
            </a:endParaRPr>
          </a:p>
          <a:p>
            <a:pPr marL="12700" marR="30734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HTML5</a:t>
            </a:r>
            <a:r>
              <a:rPr sz="1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Styling,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layout,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design.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7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sz="18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sz="18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sections.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25"/>
              </a:lnSpc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Interactivity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(menu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toggle,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handling).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 Editor(codepen/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coder</a:t>
            </a:r>
            <a:r>
              <a:rPr sz="18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web)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Chrome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800" dirty="0">
              <a:latin typeface="Calibri"/>
              <a:cs typeface="Calibri"/>
            </a:endParaRPr>
          </a:p>
          <a:p>
            <a:pPr marL="12700" marR="144145">
              <a:lnSpc>
                <a:spcPts val="2180"/>
              </a:lnSpc>
              <a:spcBef>
                <a:spcPts val="25"/>
              </a:spcBef>
            </a:pP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Browser(Chrome)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9891" y="6469697"/>
            <a:ext cx="15938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721393"/>
            <a:ext cx="680275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LAYOUT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7400" y="1752600"/>
            <a:ext cx="6039231" cy="323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2000" b="1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218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Minimal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18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interface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content.</a:t>
            </a:r>
            <a:endParaRPr sz="1800" dirty="0">
              <a:latin typeface="Calibri"/>
              <a:cs typeface="Calibri"/>
            </a:endParaRPr>
          </a:p>
          <a:p>
            <a:pPr marL="12700" marR="295275">
              <a:lnSpc>
                <a:spcPct val="150000"/>
              </a:lnSpc>
              <a:spcBef>
                <a:spcPts val="21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sz="18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appeal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navigation clarity.</a:t>
            </a:r>
            <a:endParaRPr sz="1800" dirty="0">
              <a:latin typeface="Calibri"/>
              <a:cs typeface="Calibri"/>
            </a:endParaRPr>
          </a:p>
          <a:p>
            <a:pPr marL="12700" marR="608330">
              <a:lnSpc>
                <a:spcPct val="150000"/>
              </a:lnSpc>
              <a:spcBef>
                <a:spcPts val="1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Soft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contrast.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Typography</a:t>
            </a:r>
            <a:r>
              <a:rPr sz="18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sz="1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headings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r>
              <a:rPr sz="1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text.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725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 MT</vt:lpstr>
      <vt:lpstr>Calibri</vt:lpstr>
      <vt:lpstr>Times New Roman</vt:lpstr>
      <vt:lpstr>Trebuchet MS</vt:lpstr>
      <vt:lpstr>Office Theme</vt:lpstr>
      <vt:lpstr>DIGITAL PORTFOLIO</vt:lpstr>
      <vt:lpstr>PROJECT TITTLE</vt:lpstr>
      <vt:lpstr>AGENDA</vt:lpstr>
      <vt:lpstr>PROBLEM STATEMENT</vt:lpstr>
      <vt:lpstr>PROJECT OVERVIEW </vt:lpstr>
      <vt:lpstr>PROJECT OVERVIEW </vt:lpstr>
      <vt:lpstr>WHO ARE THE END USERS ?</vt:lpstr>
      <vt:lpstr>TOOLS AND TECHNIQUES</vt:lpstr>
      <vt:lpstr>PORTFOLIO DESIGN LAYOUT</vt:lpstr>
      <vt:lpstr>FEATURES AND FUNCTIONALITY</vt:lpstr>
      <vt:lpstr>RESULTS AND SCREENSHOT</vt:lpstr>
      <vt:lpstr>SCREENSHOT</vt:lpstr>
      <vt:lpstr>PowerPoint Presentation</vt:lpstr>
      <vt:lpstr>PowerPoint Presentation</vt:lpstr>
      <vt:lpstr>PowerPoint Presentation</vt:lpstr>
      <vt:lpstr>Contact Section – Email, LinkedIn, and contact form.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priya vasu</cp:lastModifiedBy>
  <cp:revision>10</cp:revision>
  <dcterms:created xsi:type="dcterms:W3CDTF">2025-09-04T06:39:58Z</dcterms:created>
  <dcterms:modified xsi:type="dcterms:W3CDTF">2025-09-22T07:19:15Z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LastSaved">
    <vt:filetime>2025-09-04T00:00:00Z</vt:filetime>
  </property>
</Properties>
</file>