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rra Hoz" initials="JH" lastIdx="1" clrIdx="0">
    <p:extLst>
      <p:ext uri="{19B8F6BF-5375-455C-9EA6-DF929625EA0E}">
        <p15:presenceInfo xmlns:p15="http://schemas.microsoft.com/office/powerpoint/2012/main" userId="83b6a4857d2aa2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22:42:00.40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3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2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8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3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4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1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3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1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5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38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4BE517-89FF-47FC-9041-AE4AC08B98CA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86CF317-07AA-4D20-A389-778EF5CA8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5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07A8A-1077-4790-AF94-41F63E99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Flowchart</a:t>
            </a:r>
            <a:endParaRPr lang="en-GB" dirty="0"/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64395837-0812-4A69-9A0C-956BB9EB3351}"/>
              </a:ext>
            </a:extLst>
          </p:cNvPr>
          <p:cNvSpPr/>
          <p:nvPr/>
        </p:nvSpPr>
        <p:spPr>
          <a:xfrm>
            <a:off x="538904" y="3429002"/>
            <a:ext cx="1506465" cy="15736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0C3B50F-18A1-4A83-85AD-2044D5BD39B1}"/>
              </a:ext>
            </a:extLst>
          </p:cNvPr>
          <p:cNvSpPr txBox="1"/>
          <p:nvPr/>
        </p:nvSpPr>
        <p:spPr>
          <a:xfrm>
            <a:off x="674452" y="3892645"/>
            <a:ext cx="123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Set the </a:t>
            </a:r>
            <a:r>
              <a:rPr lang="es-ES" b="1" dirty="0" err="1"/>
              <a:t>counter</a:t>
            </a:r>
            <a:endParaRPr lang="en-GB" b="1" dirty="0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70A9F08A-44BD-4D63-B1E9-2FFDF9C031D5}"/>
              </a:ext>
            </a:extLst>
          </p:cNvPr>
          <p:cNvSpPr/>
          <p:nvPr/>
        </p:nvSpPr>
        <p:spPr>
          <a:xfrm>
            <a:off x="5249522" y="3429000"/>
            <a:ext cx="1692956" cy="15736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84AA68C-F11D-4392-9C98-3C906165E47B}"/>
              </a:ext>
            </a:extLst>
          </p:cNvPr>
          <p:cNvSpPr/>
          <p:nvPr/>
        </p:nvSpPr>
        <p:spPr>
          <a:xfrm>
            <a:off x="2045369" y="4134846"/>
            <a:ext cx="3204154" cy="161925"/>
          </a:xfrm>
          <a:prstGeom prst="rightArrow">
            <a:avLst>
              <a:gd name="adj1" fmla="val 26471"/>
              <a:gd name="adj2" fmla="val 1911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9190015-6BFF-4A1B-BB45-0F37935A9DA2}"/>
              </a:ext>
            </a:extLst>
          </p:cNvPr>
          <p:cNvSpPr txBox="1"/>
          <p:nvPr/>
        </p:nvSpPr>
        <p:spPr>
          <a:xfrm>
            <a:off x="3037398" y="3458080"/>
            <a:ext cx="103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BTN1 </a:t>
            </a:r>
            <a:r>
              <a:rPr lang="es-ES" b="1" dirty="0" err="1"/>
              <a:t>pushed</a:t>
            </a:r>
            <a:endParaRPr lang="en-GB" b="1" dirty="0"/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A11B5243-CEF2-480E-AA5D-0A85691AF6E0}"/>
              </a:ext>
            </a:extLst>
          </p:cNvPr>
          <p:cNvSpPr/>
          <p:nvPr/>
        </p:nvSpPr>
        <p:spPr>
          <a:xfrm>
            <a:off x="998221" y="5099732"/>
            <a:ext cx="632460" cy="548640"/>
          </a:xfrm>
          <a:prstGeom prst="curvedUpArrow">
            <a:avLst>
              <a:gd name="adj1" fmla="val 14063"/>
              <a:gd name="adj2" fmla="val 38504"/>
              <a:gd name="adj3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84DFAB-EA6B-43A9-8719-07F8FD5785D7}"/>
              </a:ext>
            </a:extLst>
          </p:cNvPr>
          <p:cNvSpPr txBox="1"/>
          <p:nvPr/>
        </p:nvSpPr>
        <p:spPr>
          <a:xfrm>
            <a:off x="776532" y="5741764"/>
            <a:ext cx="103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BTN2 </a:t>
            </a:r>
            <a:r>
              <a:rPr lang="es-ES" b="1" dirty="0" err="1"/>
              <a:t>pushed</a:t>
            </a:r>
            <a:endParaRPr lang="en-GB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332AF9-543E-4BBF-A13F-32F33795ED2F}"/>
              </a:ext>
            </a:extLst>
          </p:cNvPr>
          <p:cNvSpPr txBox="1"/>
          <p:nvPr/>
        </p:nvSpPr>
        <p:spPr>
          <a:xfrm>
            <a:off x="1604696" y="5233403"/>
            <a:ext cx="137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Counter</a:t>
            </a:r>
            <a:r>
              <a:rPr lang="es-ES" sz="1400" b="1" dirty="0"/>
              <a:t> + 10¨</a:t>
            </a:r>
            <a:endParaRPr lang="en-GB" sz="14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02797C-948F-402F-8F7D-EB7610835A67}"/>
              </a:ext>
            </a:extLst>
          </p:cNvPr>
          <p:cNvSpPr txBox="1"/>
          <p:nvPr/>
        </p:nvSpPr>
        <p:spPr>
          <a:xfrm>
            <a:off x="3094039" y="4294780"/>
            <a:ext cx="93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Delay</a:t>
            </a:r>
            <a:r>
              <a:rPr lang="es-ES" sz="1100" b="1" dirty="0"/>
              <a:t> 0´5s</a:t>
            </a:r>
            <a:endParaRPr lang="en-GB" sz="11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84FFF5E-A856-4AD8-98C8-E61B03EF9F79}"/>
              </a:ext>
            </a:extLst>
          </p:cNvPr>
          <p:cNvSpPr txBox="1"/>
          <p:nvPr/>
        </p:nvSpPr>
        <p:spPr>
          <a:xfrm>
            <a:off x="5354759" y="403224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Countdown</a:t>
            </a:r>
            <a:endParaRPr lang="en-GB" b="1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BFEA439-F740-4650-AE78-5FEA0157DB13}"/>
              </a:ext>
            </a:extLst>
          </p:cNvPr>
          <p:cNvSpPr/>
          <p:nvPr/>
        </p:nvSpPr>
        <p:spPr>
          <a:xfrm>
            <a:off x="6942478" y="4134845"/>
            <a:ext cx="2980192" cy="161925"/>
          </a:xfrm>
          <a:prstGeom prst="rightArrow">
            <a:avLst>
              <a:gd name="adj1" fmla="val 26471"/>
              <a:gd name="adj2" fmla="val 19117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iagrama de flujo: proceso alternativo 22">
            <a:extLst>
              <a:ext uri="{FF2B5EF4-FFF2-40B4-BE49-F238E27FC236}">
                <a16:creationId xmlns:a16="http://schemas.microsoft.com/office/drawing/2014/main" id="{1F97360E-CEDA-4FE8-8498-A6BCFDFE6233}"/>
              </a:ext>
            </a:extLst>
          </p:cNvPr>
          <p:cNvSpPr/>
          <p:nvPr/>
        </p:nvSpPr>
        <p:spPr>
          <a:xfrm>
            <a:off x="9960142" y="3429000"/>
            <a:ext cx="1692956" cy="15736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D235DBE-044C-478C-BA77-A039ACF507E0}"/>
              </a:ext>
            </a:extLst>
          </p:cNvPr>
          <p:cNvSpPr txBox="1"/>
          <p:nvPr/>
        </p:nvSpPr>
        <p:spPr>
          <a:xfrm>
            <a:off x="10057320" y="3696605"/>
            <a:ext cx="149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Countdown</a:t>
            </a:r>
            <a:r>
              <a:rPr lang="es-ES" b="1" dirty="0"/>
              <a:t> </a:t>
            </a:r>
            <a:r>
              <a:rPr lang="es-ES" b="1" dirty="0" err="1"/>
              <a:t>finished</a:t>
            </a:r>
            <a:r>
              <a:rPr lang="es-ES" b="1" dirty="0"/>
              <a:t> </a:t>
            </a:r>
          </a:p>
          <a:p>
            <a:pPr algn="ctr"/>
            <a:r>
              <a:rPr lang="es-ES" b="1" dirty="0"/>
              <a:t>------ </a:t>
            </a:r>
          </a:p>
          <a:p>
            <a:pPr algn="ctr"/>
            <a:r>
              <a:rPr lang="es-ES" b="1" dirty="0" err="1"/>
              <a:t>Blinking</a:t>
            </a:r>
            <a:endParaRPr lang="en-GB" b="1" dirty="0"/>
          </a:p>
        </p:txBody>
      </p:sp>
      <p:sp>
        <p:nvSpPr>
          <p:cNvPr id="25" name="Flecha: curvada hacia abajo 24">
            <a:extLst>
              <a:ext uri="{FF2B5EF4-FFF2-40B4-BE49-F238E27FC236}">
                <a16:creationId xmlns:a16="http://schemas.microsoft.com/office/drawing/2014/main" id="{C71498A8-C179-408D-A4D5-A3E218D85154}"/>
              </a:ext>
            </a:extLst>
          </p:cNvPr>
          <p:cNvSpPr/>
          <p:nvPr/>
        </p:nvSpPr>
        <p:spPr>
          <a:xfrm flipH="1">
            <a:off x="810000" y="2192981"/>
            <a:ext cx="10220858" cy="1074730"/>
          </a:xfrm>
          <a:prstGeom prst="curvedDownArrow">
            <a:avLst>
              <a:gd name="adj1" fmla="val 25000"/>
              <a:gd name="adj2" fmla="val 66628"/>
              <a:gd name="adj3" fmla="val 4390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6E92AD3-4F84-4D0C-8ED8-B12816FBF329}"/>
              </a:ext>
            </a:extLst>
          </p:cNvPr>
          <p:cNvSpPr txBox="1"/>
          <p:nvPr/>
        </p:nvSpPr>
        <p:spPr>
          <a:xfrm>
            <a:off x="5080001" y="2284772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BTN2 </a:t>
            </a:r>
            <a:r>
              <a:rPr lang="es-ES" b="1" dirty="0" err="1"/>
              <a:t>Pushed</a:t>
            </a:r>
            <a:r>
              <a:rPr lang="es-ES" b="1" dirty="0"/>
              <a:t> </a:t>
            </a:r>
            <a:endParaRPr lang="en-GB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94A397E-26C3-40BE-A741-8CE87DAE8C4A}"/>
              </a:ext>
            </a:extLst>
          </p:cNvPr>
          <p:cNvSpPr txBox="1"/>
          <p:nvPr/>
        </p:nvSpPr>
        <p:spPr>
          <a:xfrm>
            <a:off x="881795" y="3046885"/>
            <a:ext cx="82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Reset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2471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0</TotalTime>
  <Words>22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Joserra Hoz</dc:creator>
  <cp:lastModifiedBy>Joserra Hoz</cp:lastModifiedBy>
  <cp:revision>4</cp:revision>
  <dcterms:created xsi:type="dcterms:W3CDTF">2019-12-17T21:38:06Z</dcterms:created>
  <dcterms:modified xsi:type="dcterms:W3CDTF">2019-12-17T22:14:36Z</dcterms:modified>
</cp:coreProperties>
</file>