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63"/>
  </p:normalViewPr>
  <p:slideViewPr>
    <p:cSldViewPr snapToGrid="0" snapToObjects="1">
      <p:cViewPr varScale="1">
        <p:scale>
          <a:sx n="93" d="100"/>
          <a:sy n="93" d="100"/>
        </p:scale>
        <p:origin x="10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51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5AFEEA-CA04-A346-AD7F-1C7D2C177472}"/>
              </a:ext>
            </a:extLst>
          </p:cNvPr>
          <p:cNvCxnSpPr>
            <a:cxnSpLocks/>
          </p:cNvCxnSpPr>
          <p:nvPr userDrawn="1"/>
        </p:nvCxnSpPr>
        <p:spPr>
          <a:xfrm>
            <a:off x="628650" y="4267200"/>
            <a:ext cx="7658100" cy="0"/>
          </a:xfrm>
          <a:prstGeom prst="line">
            <a:avLst/>
          </a:prstGeom>
          <a:ln w="12700">
            <a:solidFill>
              <a:srgbClr val="522D8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F10BD1-BBCA-4847-8D1D-B04D1F37D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F4BE78-0E05-314D-8DE0-93E315425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</p:spTree>
    <p:extLst>
      <p:ext uri="{BB962C8B-B14F-4D97-AF65-F5344CB8AC3E}">
        <p14:creationId xmlns:p14="http://schemas.microsoft.com/office/powerpoint/2010/main" val="335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B3F68F-DE7E-DC46-A7A9-B156C9951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D27DD-68D9-6C4A-9598-226222A0F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</p:spTree>
    <p:extLst>
      <p:ext uri="{BB962C8B-B14F-4D97-AF65-F5344CB8AC3E}">
        <p14:creationId xmlns:p14="http://schemas.microsoft.com/office/powerpoint/2010/main" val="263544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FD2508-8CC6-A24A-9D3A-303321DEC55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421890"/>
            <a:ext cx="7886700" cy="0"/>
          </a:xfrm>
          <a:prstGeom prst="line">
            <a:avLst/>
          </a:prstGeom>
          <a:ln w="12700">
            <a:solidFill>
              <a:srgbClr val="522D8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D1BB3D4-EF3E-4D4E-A681-FB9A7F66E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BBCC9B-F455-F747-B759-D52A9E83B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</p:spTree>
    <p:extLst>
      <p:ext uri="{BB962C8B-B14F-4D97-AF65-F5344CB8AC3E}">
        <p14:creationId xmlns:p14="http://schemas.microsoft.com/office/powerpoint/2010/main" val="207079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84616"/>
            <a:ext cx="4629150" cy="6043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84616"/>
            <a:ext cx="4514846" cy="6043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180EB-B375-BE44-9E51-D2FF3EB85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E82C-0FD1-2641-94A3-318A5D44E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</p:spTree>
    <p:extLst>
      <p:ext uri="{BB962C8B-B14F-4D97-AF65-F5344CB8AC3E}">
        <p14:creationId xmlns:p14="http://schemas.microsoft.com/office/powerpoint/2010/main" val="6441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0C64-BF1F-584F-8701-EA9F2A166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5CED-7F91-6044-BC57-B99FED681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F58F94-50E2-654B-817B-4119EFC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85255"/>
            <a:ext cx="9144000" cy="60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10EB1-F7A6-7946-98B7-6AF0E11DDF32}"/>
              </a:ext>
            </a:extLst>
          </p:cNvPr>
          <p:cNvSpPr/>
          <p:nvPr userDrawn="1"/>
        </p:nvSpPr>
        <p:spPr>
          <a:xfrm>
            <a:off x="3" y="0"/>
            <a:ext cx="9143997" cy="446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453FF-7A4B-4541-A754-9484DD30BCB4}"/>
              </a:ext>
            </a:extLst>
          </p:cNvPr>
          <p:cNvSpPr/>
          <p:nvPr userDrawn="1"/>
        </p:nvSpPr>
        <p:spPr>
          <a:xfrm>
            <a:off x="0" y="446666"/>
            <a:ext cx="9144000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5CFDD-176A-8947-96A9-65E75E09DFDE}"/>
              </a:ext>
            </a:extLst>
          </p:cNvPr>
          <p:cNvSpPr/>
          <p:nvPr userDrawn="1"/>
        </p:nvSpPr>
        <p:spPr>
          <a:xfrm>
            <a:off x="0" y="6721476"/>
            <a:ext cx="9143997" cy="179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6" cy="446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01310"/>
            <a:ext cx="83345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361" y="6601309"/>
            <a:ext cx="982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2DF156A-BAF1-CC4D-BF4E-1F021A257161}" type="slidenum">
              <a:rPr lang="en-US" smtClean="0"/>
              <a:pPr/>
              <a:t>‹#›</a:t>
            </a:fld>
            <a:r>
              <a:rPr lang="en-US" dirty="0"/>
              <a:t> / 75</a:t>
            </a:r>
          </a:p>
        </p:txBody>
      </p:sp>
    </p:spTree>
    <p:extLst>
      <p:ext uri="{BB962C8B-B14F-4D97-AF65-F5344CB8AC3E}">
        <p14:creationId xmlns:p14="http://schemas.microsoft.com/office/powerpoint/2010/main" val="9837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7030A0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400" kern="1200">
          <a:solidFill>
            <a:schemeClr val="tx1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6745-4D73-2346-B5A5-DAD15088F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E07BA-2064-4E4E-A77F-46ED0A500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895C-F166-C044-A14C-68C31FDE7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F156A-BAF1-CC4D-BF4E-1F021A257161}" type="slidenum">
              <a:rPr lang="en-US" smtClean="0"/>
              <a:pPr/>
              <a:t>1</a:t>
            </a:fld>
            <a:r>
              <a:rPr lang="en-US"/>
              <a:t> 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843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499E9F1C-0C3F-5042-998C-C8452F3C54A8}" vid="{B8A36E1F-0C0C-534F-BC80-AE196E0063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Courier New</vt:lpstr>
      <vt:lpstr>Verdana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Zhengshou Lai</dc:creator>
  <cp:lastModifiedBy>Zhengshou Lai</cp:lastModifiedBy>
  <cp:revision>1</cp:revision>
  <dcterms:created xsi:type="dcterms:W3CDTF">2021-07-17T08:04:10Z</dcterms:created>
  <dcterms:modified xsi:type="dcterms:W3CDTF">2021-07-17T08:04:50Z</dcterms:modified>
</cp:coreProperties>
</file>