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/>
    <p:restoredTop sz="96327"/>
  </p:normalViewPr>
  <p:slideViewPr>
    <p:cSldViewPr snapToGrid="0">
      <p:cViewPr varScale="1">
        <p:scale>
          <a:sx n="124" d="100"/>
          <a:sy n="124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C46B-AE0B-7AB2-73FB-CD355E74B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F6F9C-FCE7-0D31-9D01-6CC7222AC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EFE10-98FF-6224-30AE-FB36F3D2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2806-7E1A-CD46-8665-A7419F3255B9}" type="datetimeFigureOut">
              <a:rPr lang="en-CN" smtClean="0"/>
              <a:t>2024/7/16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8C14F-BEDD-29E7-DC74-C82CE3EA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BB4C-BEE4-7E7D-1C1A-2C334A78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C4AF-4850-8545-8090-EADD21C1D8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055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CA39-44AD-E045-20C8-B7886338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C03EA-F76B-FDAB-4260-29E088DC2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D5F4B-8311-EE8C-9771-736C9459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2806-7E1A-CD46-8665-A7419F3255B9}" type="datetimeFigureOut">
              <a:rPr lang="en-CN" smtClean="0"/>
              <a:t>2024/7/16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895F6-27A9-3757-99E9-1CB78837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9436D-E43F-E9A5-97F2-097A0958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C4AF-4850-8545-8090-EADD21C1D8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2948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7E56B-0803-7CF1-79D8-AB4DAB346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53788-C273-75FF-B1EA-6E53A7E67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EBA5F-8E4F-D9C3-C568-3CDD098F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2806-7E1A-CD46-8665-A7419F3255B9}" type="datetimeFigureOut">
              <a:rPr lang="en-CN" smtClean="0"/>
              <a:t>2024/7/16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73CF7-92D9-6665-6AF3-546B67BC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71AB3-9C58-91A9-C968-A617109E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C4AF-4850-8545-8090-EADD21C1D8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7467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309D-5F19-4B74-DC6D-820A4262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56C8D-2A1A-F844-AA4A-76A3B5893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50741-4182-0BC6-3B22-62E923C6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2806-7E1A-CD46-8665-A7419F3255B9}" type="datetimeFigureOut">
              <a:rPr lang="en-CN" smtClean="0"/>
              <a:t>2024/7/16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5DD91-2685-3B62-EB49-D170C032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6D762-9213-E378-BC19-6B83EE1E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C4AF-4850-8545-8090-EADD21C1D8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092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22C4-AD00-25E7-BB20-83F00387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25E41-D579-C810-7DE6-83933A2BF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8144-4E34-8B7B-584E-C8B336F2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2806-7E1A-CD46-8665-A7419F3255B9}" type="datetimeFigureOut">
              <a:rPr lang="en-CN" smtClean="0"/>
              <a:t>2024/7/16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E1988-1016-1788-9254-2CBF403B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2D61E-A632-D5EF-8E8E-AC5DC3C6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C4AF-4850-8545-8090-EADD21C1D8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881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D2F3-9BD6-1B2D-E400-838E379D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16A2A-FAE6-D0CA-8790-BD8B36DDD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2EB79-8CD9-0943-13B8-9D545BD31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093F3-2FD2-ED1F-5634-616696F6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2806-7E1A-CD46-8665-A7419F3255B9}" type="datetimeFigureOut">
              <a:rPr lang="en-CN" smtClean="0"/>
              <a:t>2024/7/16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54961-2708-C167-5839-012226B4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7481B-2A6A-7FAD-4564-FBB274FD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C4AF-4850-8545-8090-EADD21C1D8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5416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8ED4-BE5C-6422-2A46-E653092E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BCB27-77AA-E759-FE54-E20FE1C57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1E0D9-3E21-2005-A2C1-3DD0DA21C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53C83-064D-5278-0FE7-9B4702171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437F4-6768-D06C-1B5D-A45700070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02693-CE2B-DD75-0ADC-62C31B01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2806-7E1A-CD46-8665-A7419F3255B9}" type="datetimeFigureOut">
              <a:rPr lang="en-CN" smtClean="0"/>
              <a:t>2024/7/16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B0F63-CCCF-7AC8-3853-BE040EC7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92D43A-E62B-18D5-89AA-BCDD293B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C4AF-4850-8545-8090-EADD21C1D8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943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F6A5-E0FD-1E40-F8CC-F3C84F35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EEDC3-6125-DCF6-DB65-B118026C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2806-7E1A-CD46-8665-A7419F3255B9}" type="datetimeFigureOut">
              <a:rPr lang="en-CN" smtClean="0"/>
              <a:t>2024/7/16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73AEF-11B1-5710-7FBB-A41061A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B2D21-F56A-0AAE-8E05-2D7E2993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C4AF-4850-8545-8090-EADD21C1D8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6065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2B8D7-DCE7-BB89-E026-65096B21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2806-7E1A-CD46-8665-A7419F3255B9}" type="datetimeFigureOut">
              <a:rPr lang="en-CN" smtClean="0"/>
              <a:t>2024/7/16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D9207-F88B-59BF-610F-78487165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A9482-91EB-40A3-C4F6-D6620AD0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C4AF-4850-8545-8090-EADD21C1D8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759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BDD7-CC58-3746-2AB3-DDDE1CA0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3C02-205B-563D-E926-7AA7F0CAC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A40CD-EDAF-A06E-831E-6F24A1D21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344F7-6247-0843-C1D2-6554F0CD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2806-7E1A-CD46-8665-A7419F3255B9}" type="datetimeFigureOut">
              <a:rPr lang="en-CN" smtClean="0"/>
              <a:t>2024/7/16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6092F-8027-CEAF-8040-4508FCE7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40CC6-DEF8-F63D-F378-6D5DB0A6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C4AF-4850-8545-8090-EADD21C1D8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3340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29F2-04F5-641F-C80B-3C2BDE55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7DB5C-98CE-F4D6-9014-1FA179B0D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52CD2-C814-BF0A-36F8-21A333966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0D2E8-31B2-52FE-A840-F5393C38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2806-7E1A-CD46-8665-A7419F3255B9}" type="datetimeFigureOut">
              <a:rPr lang="en-CN" smtClean="0"/>
              <a:t>2024/7/16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ADFFD-A9BC-97E2-9FEA-4B7AB3BE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6B70E-F373-FA0E-584B-D9157E3B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C4AF-4850-8545-8090-EADD21C1D8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4077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DE4A7-0ED8-02CC-3B6A-E321BF70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98AA9-108F-52D0-B323-4F1BAC736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F8CEB-2A02-6F6C-E1F1-5B834383D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92806-7E1A-CD46-8665-A7419F3255B9}" type="datetimeFigureOut">
              <a:rPr lang="en-CN" smtClean="0"/>
              <a:t>2024/7/16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4703C-2047-D2D7-EEA0-E52AC0FEC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524A6-CBFE-9D3E-25BF-3141231B5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1C4AF-4850-8545-8090-EADD21C1D82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3524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378383913001816?via%3Dihu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F909EB-ED94-7F14-D4BA-B23C8A406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64" y="0"/>
            <a:ext cx="271001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782F0B-02CD-514C-F578-E9C2CD262544}"/>
              </a:ext>
            </a:extLst>
          </p:cNvPr>
          <p:cNvSpPr txBox="1"/>
          <p:nvPr/>
        </p:nvSpPr>
        <p:spPr>
          <a:xfrm>
            <a:off x="3739792" y="612844"/>
            <a:ext cx="83202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建议是把这个初始文件夹作为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base_case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然后每次调参都复制这个文件夹在新的文件夹里面跑。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做好调参的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0.orig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是初始的边界条件 应该不用变了。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Constant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zh-CN" alt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常数项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，这个算例里面需要修改的应该是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porosity Properties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用以调整多孔介质相的参数，参数含义详见：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https://www.sciencedirect.com/science/article/pii/S0378383913001816?via%3Dihub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blockmeshdict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vertices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调整顶点坐标，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blocks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划分网格相应调整。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controlDict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调整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endTime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调整</a:t>
            </a:r>
            <a:r>
              <a:rPr lang="zh-CN" alt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计算时长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setFieldsDict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调整初始的两相、多孔区域的范围，孔隙率等。 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开始计算在终端中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Allrun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./</a:t>
            </a:r>
            <a:r>
              <a:rPr lang="en-US" altLang="zh-CN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Allrun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-parallel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（并行）</a:t>
            </a:r>
            <a:endParaRPr lang="en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清理计算结果在终端中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./</a:t>
            </a:r>
            <a:r>
              <a:rPr lang="en-US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Allclean</a:t>
            </a:r>
            <a:endParaRPr 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红色部分为终端命令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99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1776B7-6FF9-38A3-F420-11D414788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3" y="933567"/>
            <a:ext cx="7772400" cy="49908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AB0B8F-8A21-0D7F-807C-5E8D6DE64139}"/>
              </a:ext>
            </a:extLst>
          </p:cNvPr>
          <p:cNvSpPr txBox="1"/>
          <p:nvPr/>
        </p:nvSpPr>
        <p:spPr>
          <a:xfrm>
            <a:off x="8766543" y="2274838"/>
            <a:ext cx="3192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将计算结果的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.foam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openfoam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中打开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Alpha.wat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是两相的场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是压力场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是速度场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基础操作是切片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、旋转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</a:p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其他各种数据就是右键plot</a:t>
            </a:r>
          </a:p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直接输出曲线图也行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35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177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YaHei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Chenghao Li</dc:creator>
  <cp:lastModifiedBy>Chenghao Li</cp:lastModifiedBy>
  <cp:revision>1</cp:revision>
  <dcterms:created xsi:type="dcterms:W3CDTF">2024-07-16T12:46:01Z</dcterms:created>
  <dcterms:modified xsi:type="dcterms:W3CDTF">2024-07-16T13:17:40Z</dcterms:modified>
</cp:coreProperties>
</file>