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9"/>
  </p:notesMasterIdLst>
  <p:sldIdLst>
    <p:sldId id="29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2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6C74D-A891-FA4A-BDFE-09993590758A}" type="datetimeFigureOut">
              <a:rPr lang="en-KR" smtClean="0"/>
              <a:t>12/03/2020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C4455-CCA5-484F-9FCB-A778B644080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23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FA9BE-B404-D14C-9824-3DD52DDF6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8023-8494-43E4-B3D5-B1DFD6403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554DC-8623-4CC7-BE6C-BFC03454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65BD-6676-48FC-A6FA-F8657FFC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40FE-8053-4376-992A-F61E9028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2E6F-2F08-47FE-ABAF-8DB830A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1902-3555-438F-B881-D70468F8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7FDAF-4B3D-4561-82D9-0AF56321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FC10-ED02-49BD-A590-CC6B29DF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2E2D-BB84-422E-A7FB-F32C3087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4341-8CD6-482A-A16B-0E7EF045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9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D84B7-37CF-481D-918F-EE1BD8EC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FB073-2A68-4F63-8698-8E93EC9E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4C41-A74D-4CE6-A496-B62A847D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9432-C5B3-4FC4-A34F-DD104329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4AB4-D2B1-422A-8583-771015E4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18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599E-5E5B-4E36-9B8F-E4FF412D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194F-3576-4BE2-93B4-C3AC70C8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AB0F-74C0-4E07-A6CF-55036F15DFC8}" type="datetimeFigureOut">
              <a:rPr lang="en-SG" smtClean="0"/>
              <a:t>12/3/20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1FCA2-3AB6-4C7C-92B5-114C4754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BA53-3127-46B7-A188-1A01C8C3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22C7-7902-4947-94C1-7A1FD45F9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3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67C1-C1F0-45BF-8E78-80CBB6EB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EE2B-03FE-4717-8530-5E5B9D31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F2A6-B54C-4B3F-8188-808AAA7A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0E1F-0982-45B0-B2B1-8856159A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A517-3787-40FF-9DB7-5A82C9B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24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5272-B5C1-48AA-B974-4704465E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E794-2FA5-45B0-A828-8FC333E5F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BD4D-68F2-4A84-9218-11D00BCD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C030-3E4B-492E-BE02-9CDB0EE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346E-64B7-4575-8F3E-EB7BC5D8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3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6BDA-D27F-4D09-BCC4-B038C261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1DF5-F084-4CF9-9B20-9FE7954DA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6927-A927-48CF-AF3A-B70C17B4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D0F7-29F9-4B7F-A6CB-70EFC26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CBA64-1ED2-4DB3-B53A-A79263FC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E5C20-4A61-445B-9B20-B08FB5C2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91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9455-5043-405E-8328-25399D18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FFAB-68B2-4836-B3CA-0487F70D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9E08-EF3E-4746-9988-EC2EB853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D66EA-897B-43CB-AE57-C3FAA46A0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2004A-26AB-4474-BC82-DB5E0F355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8C653-21E7-4778-B666-5002A100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F8980-6482-4353-99CD-CD128225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9E524-BDFE-4BB9-B513-1427C3BD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685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8A82-737A-4ED6-94BC-A706237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CE527-FBE4-496E-8FAF-4A5E1AB6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0FA70-A9A3-46F6-B153-A266E1A5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E0A3C-2457-4482-A73D-AB9187D1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5FF3C-5A89-4881-BD1A-76EBDCDD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A81A8-50D9-414F-BADF-41493EA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06FD8-BC00-4BED-8E17-E5197E6B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4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A653-860E-455B-B59E-90C22C75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8569-3DB6-4500-A7EE-5489B284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418B0-48E5-4A8F-89A7-E9170F317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B2EC-10CE-4847-9EC0-1748AE34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8A10-82BF-4647-A164-1ED39258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AAC28-28B7-48A5-BFA7-161D14AB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5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90B2-BBCD-4C58-A76C-741EA1C2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B8970-06F0-4565-8C51-D738BF97B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E2DED-35BE-4E50-923D-AF5766B7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43B9A-078E-4D40-B4D2-D333873C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CD52B-EF6E-4F7E-996C-8C344AC2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6BEB3-8FEA-4C35-93AE-764F9463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80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21028-A7C0-4FBE-8DE4-D2D535F5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839E-47CD-4D8D-980B-70F5AF94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AEBF-88D3-4BA2-A05B-938746BCF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E11F-3866-4ED5-B1E9-C46371450247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6EE0-5D43-490C-8CCE-C4C19078E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F974-1CA4-47C9-A720-0A936500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0441F-9C56-4C94-AD06-47A9296729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91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14278-96F8-431C-B7DA-1DC79919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FAC3-A15E-4918-ABD2-C5A142D4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2F09-2970-4558-AB4C-64D37383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AB0F-74C0-4E07-A6CF-55036F15DFC8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1CFA-2148-4807-859D-42D06AB8D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C0F2-40F3-4B06-858B-96647DAF2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22C7-7902-4947-94C1-7A1FD45F9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73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bit.ly/SGMSAi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CCE6178-45F9-4445-80C0-56861C0E4AD5}"/>
              </a:ext>
            </a:extLst>
          </p:cNvPr>
          <p:cNvSpPr txBox="1"/>
          <p:nvPr/>
        </p:nvSpPr>
        <p:spPr>
          <a:xfrm>
            <a:off x="470764" y="2739968"/>
            <a:ext cx="10556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Segoe UI Symbol" panose="020B0502040204020203" pitchFamily="34" charset="0"/>
                <a:ea typeface="Segoe UI Symbol" panose="020B0502040204020203" pitchFamily="34" charset="0"/>
              </a:rPr>
              <a:t>5 things you need to know about</a:t>
            </a:r>
          </a:p>
          <a:p>
            <a:r>
              <a:rPr lang="en-US" sz="4800" b="1">
                <a:latin typeface="Segoe UI Symbol" panose="020B0502040204020203" pitchFamily="34" charset="0"/>
                <a:ea typeface="Segoe UI Symbol" panose="020B0502040204020203" pitchFamily="34" charset="0"/>
              </a:rPr>
              <a:t>AI/ML Singapore Community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2780618D-7806-E841-9686-67E93E21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85" y="6043129"/>
            <a:ext cx="9144000" cy="4924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4B47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#MSTechCommunityAPACOnline</a:t>
            </a:r>
          </a:p>
        </p:txBody>
      </p:sp>
      <p:pic>
        <p:nvPicPr>
          <p:cNvPr id="21" name="MS logo gray - EMF" descr="Microsoft logo, gray text version">
            <a:extLst>
              <a:ext uri="{FF2B5EF4-FFF2-40B4-BE49-F238E27FC236}">
                <a16:creationId xmlns:a16="http://schemas.microsoft.com/office/drawing/2014/main" id="{F8975734-D55D-5E40-B277-ED4A97D1A1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33385" y="834766"/>
            <a:ext cx="1366440" cy="29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E824A7-F7EB-CE43-9D1F-190C91FC6E8A}"/>
              </a:ext>
            </a:extLst>
          </p:cNvPr>
          <p:cNvGrpSpPr/>
          <p:nvPr/>
        </p:nvGrpSpPr>
        <p:grpSpPr>
          <a:xfrm>
            <a:off x="7638570" y="2586098"/>
            <a:ext cx="4556626" cy="4307062"/>
            <a:chOff x="7638570" y="2586098"/>
            <a:chExt cx="4556626" cy="4307062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D2D47269-30E2-0E49-8A01-CE798BF6AB3B}"/>
                </a:ext>
              </a:extLst>
            </p:cNvPr>
            <p:cNvSpPr/>
            <p:nvPr/>
          </p:nvSpPr>
          <p:spPr>
            <a:xfrm rot="16200000">
              <a:off x="7774256" y="2450412"/>
              <a:ext cx="4285253" cy="4556626"/>
            </a:xfrm>
            <a:prstGeom prst="rtTriangle">
              <a:avLst/>
            </a:prstGeom>
            <a:solidFill>
              <a:srgbClr val="FF9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61596BF0-5E5A-624A-BF58-8AAE2C6D3FEA}"/>
                </a:ext>
              </a:extLst>
            </p:cNvPr>
            <p:cNvSpPr/>
            <p:nvPr/>
          </p:nvSpPr>
          <p:spPr>
            <a:xfrm rot="16200000">
              <a:off x="8037263" y="2713418"/>
              <a:ext cx="4157931" cy="4157933"/>
            </a:xfrm>
            <a:prstGeom prst="rtTriangle">
              <a:avLst/>
            </a:prstGeom>
            <a:solidFill>
              <a:srgbClr val="30E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697E3608-F937-2B49-AF07-D46B901EC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104"/>
            <a:stretch/>
          </p:blipFill>
          <p:spPr>
            <a:xfrm>
              <a:off x="11303874" y="3817572"/>
              <a:ext cx="887000" cy="1020763"/>
            </a:xfrm>
            <a:prstGeom prst="rect">
              <a:avLst/>
            </a:prstGeom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F4C06B64-2BC8-2C47-8A7B-FEA88B51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4893" y="4201191"/>
              <a:ext cx="1006475" cy="1006475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9BF4DC74-1404-7D4B-B05F-052927EE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81937" y="4803024"/>
              <a:ext cx="1240105" cy="1240105"/>
            </a:xfrm>
            <a:prstGeom prst="rect">
              <a:avLst/>
            </a:prstGeom>
          </p:spPr>
        </p:pic>
        <p:pic>
          <p:nvPicPr>
            <p:cNvPr id="35" name="Picture 34" descr="A picture containing graphics, clock, drawing&#10;&#10;Description automatically generated">
              <a:extLst>
                <a:ext uri="{FF2B5EF4-FFF2-40B4-BE49-F238E27FC236}">
                  <a16:creationId xmlns:a16="http://schemas.microsoft.com/office/drawing/2014/main" id="{6A31B9A2-8DAA-6D4D-990C-858E615A9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92" t="1880" r="12077" b="-1880"/>
            <a:stretch/>
          </p:blipFill>
          <p:spPr>
            <a:xfrm>
              <a:off x="11357436" y="4779874"/>
              <a:ext cx="833438" cy="984789"/>
            </a:xfrm>
            <a:prstGeom prst="rect">
              <a:avLst/>
            </a:prstGeom>
          </p:spPr>
        </p:pic>
        <p:pic>
          <p:nvPicPr>
            <p:cNvPr id="37" name="Picture 36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FAFC088-14D4-CE44-8B93-6B78122D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02252" y="4408773"/>
              <a:ext cx="1106488" cy="1106488"/>
            </a:xfrm>
            <a:prstGeom prst="rect">
              <a:avLst/>
            </a:prstGeom>
          </p:spPr>
        </p:pic>
        <p:pic>
          <p:nvPicPr>
            <p:cNvPr id="39" name="Picture 3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608EE6A-6F76-B547-A2A8-4CC0363AA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29571"/>
            <a:stretch/>
          </p:blipFill>
          <p:spPr>
            <a:xfrm>
              <a:off x="11350883" y="2749521"/>
              <a:ext cx="839990" cy="1192668"/>
            </a:xfrm>
            <a:prstGeom prst="rect">
              <a:avLst/>
            </a:prstGeom>
          </p:spPr>
        </p:pic>
        <p:pic>
          <p:nvPicPr>
            <p:cNvPr id="43" name="Picture 42" descr="A close up of a sign&#10;&#10;Description automatically generated">
              <a:extLst>
                <a:ext uri="{FF2B5EF4-FFF2-40B4-BE49-F238E27FC236}">
                  <a16:creationId xmlns:a16="http://schemas.microsoft.com/office/drawing/2014/main" id="{87DCEFD1-91B9-D64C-912A-EF30DB2C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96041" y="5707997"/>
              <a:ext cx="1029664" cy="1029664"/>
            </a:xfrm>
            <a:prstGeom prst="rect">
              <a:avLst/>
            </a:prstGeom>
          </p:spPr>
        </p:pic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AC13FD2-C53C-284D-9A86-B9407589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74022" y="3176392"/>
              <a:ext cx="1397269" cy="1397269"/>
            </a:xfrm>
            <a:prstGeom prst="rect">
              <a:avLst/>
            </a:prstGeom>
          </p:spPr>
        </p:pic>
        <p:pic>
          <p:nvPicPr>
            <p:cNvPr id="49" name="Picture 48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17EB81A3-C6E3-ED45-85E8-30810D26A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51368" y="5670230"/>
              <a:ext cx="837155" cy="837155"/>
            </a:xfrm>
            <a:prstGeom prst="rect">
              <a:avLst/>
            </a:prstGeom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10F0C693-AE4E-1443-82D9-2994062C8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7579" y="5248204"/>
              <a:ext cx="798093" cy="798093"/>
            </a:xfrm>
            <a:prstGeom prst="rect">
              <a:avLst/>
            </a:prstGeom>
          </p:spPr>
        </p:pic>
        <p:pic>
          <p:nvPicPr>
            <p:cNvPr id="41" name="Picture 4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7A4871D4-11CE-5347-B886-8A97253D5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5119"/>
            <a:stretch/>
          </p:blipFill>
          <p:spPr>
            <a:xfrm>
              <a:off x="9341300" y="5714035"/>
              <a:ext cx="1545535" cy="1157315"/>
            </a:xfrm>
            <a:prstGeom prst="rect">
              <a:avLst/>
            </a:prstGeom>
          </p:spPr>
        </p:pic>
        <p:pic>
          <p:nvPicPr>
            <p:cNvPr id="22" name="Picture 21" descr="A picture containing wheel&#10;&#10;Description automatically generated">
              <a:extLst>
                <a:ext uri="{FF2B5EF4-FFF2-40B4-BE49-F238E27FC236}">
                  <a16:creationId xmlns:a16="http://schemas.microsoft.com/office/drawing/2014/main" id="{F4DD4ED2-8F9D-604C-9A01-3C63F8B30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r="31482"/>
            <a:stretch/>
          </p:blipFill>
          <p:spPr>
            <a:xfrm>
              <a:off x="11373685" y="5700492"/>
              <a:ext cx="817188" cy="1192668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952324-9FD9-244C-9C2B-4AEFE1742FDF}"/>
              </a:ext>
            </a:extLst>
          </p:cNvPr>
          <p:cNvSpPr txBox="1"/>
          <p:nvPr/>
        </p:nvSpPr>
        <p:spPr>
          <a:xfrm>
            <a:off x="533385" y="2173147"/>
            <a:ext cx="16233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30E5D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Tech Sharing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A6F86-979F-B541-8650-923E9D9107F7}"/>
              </a:ext>
            </a:extLst>
          </p:cNvPr>
          <p:cNvSpPr txBox="1"/>
          <p:nvPr/>
        </p:nvSpPr>
        <p:spPr>
          <a:xfrm>
            <a:off x="470764" y="4327953"/>
            <a:ext cx="7561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>
                <a:latin typeface="Segoe UI Symbol" panose="020B0502040204020203" pitchFamily="34" charset="0"/>
                <a:ea typeface="Segoe UI Symbol" panose="020B0502040204020203" pitchFamily="34" charset="0"/>
              </a:rPr>
              <a:t>By </a:t>
            </a:r>
            <a:r>
              <a:rPr lang="en-US" sz="2000" err="1">
                <a:latin typeface="Segoe UI Symbol" panose="020B0502040204020203" pitchFamily="34" charset="0"/>
                <a:ea typeface="Segoe UI Symbol" panose="020B0502040204020203" pitchFamily="34" charset="0"/>
              </a:rPr>
              <a:t>Sakthis</a:t>
            </a:r>
            <a:r>
              <a:rPr lang="en-US" sz="2000">
                <a:latin typeface="Segoe UI Symbol" panose="020B0502040204020203" pitchFamily="34" charset="0"/>
                <a:ea typeface="Segoe UI Symbol" panose="020B0502040204020203" pitchFamily="34" charset="0"/>
              </a:rPr>
              <a:t> Kumar, Azure MVP, Technical Director, </a:t>
            </a:r>
            <a:r>
              <a:rPr lang="en-US" sz="2000" err="1">
                <a:latin typeface="Segoe UI Symbol" panose="020B0502040204020203" pitchFamily="34" charset="0"/>
                <a:ea typeface="Segoe UI Symbol" panose="020B0502040204020203" pitchFamily="34" charset="0"/>
              </a:rPr>
              <a:t>Qonsult</a:t>
            </a:r>
            <a:r>
              <a:rPr lang="en-US" sz="2000">
                <a:latin typeface="Segoe UI Symbol" panose="020B0502040204020203" pitchFamily="34" charset="0"/>
                <a:ea typeface="Segoe UI Symbol" panose="020B0502040204020203" pitchFamily="34" charset="0"/>
              </a:rPr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112678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AF68CB5-D519-4070-A998-B86F0FB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sitting in front of a crowd&#10;&#10;Description automatically generated">
            <a:extLst>
              <a:ext uri="{FF2B5EF4-FFF2-40B4-BE49-F238E27FC236}">
                <a16:creationId xmlns:a16="http://schemas.microsoft.com/office/drawing/2014/main" id="{90F0D496-3C38-4610-B7EF-CD6A77AD2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678" y="501986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769973" h="2769973">
                <a:moveTo>
                  <a:pt x="133430" y="0"/>
                </a:moveTo>
                <a:lnTo>
                  <a:pt x="2636543" y="0"/>
                </a:lnTo>
                <a:cubicBezTo>
                  <a:pt x="2710234" y="0"/>
                  <a:pt x="2769973" y="59739"/>
                  <a:pt x="2769973" y="133430"/>
                </a:cubicBezTo>
                <a:lnTo>
                  <a:pt x="2769973" y="2636543"/>
                </a:lnTo>
                <a:cubicBezTo>
                  <a:pt x="2769973" y="2710234"/>
                  <a:pt x="2710234" y="2769973"/>
                  <a:pt x="2636543" y="2769973"/>
                </a:cubicBezTo>
                <a:lnTo>
                  <a:pt x="133430" y="2769973"/>
                </a:lnTo>
                <a:cubicBezTo>
                  <a:pt x="59739" y="2769973"/>
                  <a:pt x="0" y="2710234"/>
                  <a:pt x="0" y="2636543"/>
                </a:cubicBezTo>
                <a:lnTo>
                  <a:pt x="0" y="133430"/>
                </a:lnTo>
                <a:cubicBezTo>
                  <a:pt x="0" y="59739"/>
                  <a:pt x="59739" y="0"/>
                  <a:pt x="133430" y="0"/>
                </a:cubicBezTo>
                <a:close/>
              </a:path>
            </a:pathLst>
          </a:cu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1A1A965-C5EF-49FF-A48F-DC3AC88E1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3276002" y="501987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oup of people sitting at a table in front of a crowd&#10;&#10;Description automatically generated">
            <a:extLst>
              <a:ext uri="{FF2B5EF4-FFF2-40B4-BE49-F238E27FC236}">
                <a16:creationId xmlns:a16="http://schemas.microsoft.com/office/drawing/2014/main" id="{E32BBC5E-10D3-4723-A1AF-8BF593900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774" y="3429005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462CF192-7516-4FE7-9066-7952AA4EAA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"/>
          <a:stretch/>
        </p:blipFill>
        <p:spPr>
          <a:xfrm>
            <a:off x="3276003" y="3428994"/>
            <a:ext cx="2769973" cy="2769974"/>
          </a:xfrm>
          <a:custGeom>
            <a:avLst/>
            <a:gdLst/>
            <a:ahLst/>
            <a:cxnLst/>
            <a:rect l="l" t="t" r="r" b="b"/>
            <a:pathLst>
              <a:path w="3118718" h="3118719">
                <a:moveTo>
                  <a:pt x="127306" y="0"/>
                </a:moveTo>
                <a:lnTo>
                  <a:pt x="2991412" y="0"/>
                </a:lnTo>
                <a:cubicBezTo>
                  <a:pt x="3061721" y="0"/>
                  <a:pt x="3118718" y="56997"/>
                  <a:pt x="3118718" y="127306"/>
                </a:cubicBezTo>
                <a:lnTo>
                  <a:pt x="3118718" y="2991413"/>
                </a:lnTo>
                <a:cubicBezTo>
                  <a:pt x="3118718" y="3061722"/>
                  <a:pt x="3061721" y="3118719"/>
                  <a:pt x="2991412" y="3118719"/>
                </a:cubicBezTo>
                <a:lnTo>
                  <a:pt x="127306" y="3118719"/>
                </a:lnTo>
                <a:cubicBezTo>
                  <a:pt x="56997" y="3118719"/>
                  <a:pt x="0" y="3061722"/>
                  <a:pt x="0" y="2991413"/>
                </a:cubicBezTo>
                <a:lnTo>
                  <a:pt x="0" y="127306"/>
                </a:lnTo>
                <a:cubicBezTo>
                  <a:pt x="0" y="56997"/>
                  <a:pt x="56997" y="0"/>
                  <a:pt x="127306" y="0"/>
                </a:cubicBezTo>
                <a:close/>
              </a:path>
            </a:pathLst>
          </a:custGeom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6468">
            <a:off x="7783403" y="326268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4E90E-E8EB-41E3-B33D-4BEFB7D5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326" y="559978"/>
            <a:ext cx="5015804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Most Hands-on Sessions, Multiple full day sessions – No BS; Only AI</a:t>
            </a:r>
            <a:endParaRPr lang="en-SG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1B87C-F224-44BD-8678-5558F604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728" y="1946684"/>
            <a:ext cx="5015804" cy="4351338"/>
          </a:xfrm>
        </p:spPr>
        <p:txBody>
          <a:bodyPr>
            <a:normAutofit/>
          </a:bodyPr>
          <a:lstStyle/>
          <a:p>
            <a:r>
              <a:rPr lang="en-US" dirty="0"/>
              <a:t>Computer vision: 6 X 2 hours session</a:t>
            </a:r>
          </a:p>
          <a:p>
            <a:r>
              <a:rPr lang="en-US" dirty="0"/>
              <a:t>NLP: 4x 2-hour sessions</a:t>
            </a:r>
          </a:p>
          <a:p>
            <a:r>
              <a:rPr lang="en-US" dirty="0"/>
              <a:t>Bots: 2x 2-hour sessions (on-going)</a:t>
            </a:r>
          </a:p>
          <a:p>
            <a:r>
              <a:rPr lang="en-US" dirty="0"/>
              <a:t>Kaggle grandmasters / masters</a:t>
            </a:r>
          </a:p>
          <a:p>
            <a:r>
              <a:rPr lang="en-US" dirty="0"/>
              <a:t>Best practice sessions, up-to-date on the Microsoft offerings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723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DA7F-1198-4717-ABFD-9B67804F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6" y="292244"/>
            <a:ext cx="10515600" cy="615437"/>
          </a:xfrm>
        </p:spPr>
        <p:txBody>
          <a:bodyPr>
            <a:normAutofit fontScale="90000"/>
          </a:bodyPr>
          <a:lstStyle/>
          <a:p>
            <a:r>
              <a:rPr lang="en-US" dirty="0"/>
              <a:t>Join the community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DE69-E284-47E8-AF8F-D652E878837A}"/>
              </a:ext>
            </a:extLst>
          </p:cNvPr>
          <p:cNvSpPr/>
          <p:nvPr/>
        </p:nvSpPr>
        <p:spPr>
          <a:xfrm>
            <a:off x="743309" y="4910330"/>
            <a:ext cx="5148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600" dirty="0">
                <a:hlinkClick r:id="rId2"/>
              </a:rPr>
              <a:t>http://bit.ly/SGMSAiML</a:t>
            </a:r>
            <a:endParaRPr lang="en-SG" sz="3600" dirty="0"/>
          </a:p>
          <a:p>
            <a:endParaRPr lang="en-SG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FB602-172A-409A-83E2-A87B75951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6" y="806923"/>
            <a:ext cx="10626307" cy="3911568"/>
          </a:xfrm>
          <a:prstGeom prst="rect">
            <a:avLst/>
          </a:prstGeom>
        </p:spPr>
      </p:pic>
      <p:pic>
        <p:nvPicPr>
          <p:cNvPr id="4" name="Picture 3" descr="A picture containing black, clock, white, drawing&#10;&#10;Description automatically generated">
            <a:extLst>
              <a:ext uri="{FF2B5EF4-FFF2-40B4-BE49-F238E27FC236}">
                <a16:creationId xmlns:a16="http://schemas.microsoft.com/office/drawing/2014/main" id="{6327C5B7-680C-4D25-89AB-A8A7F3A24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98" y="2722975"/>
            <a:ext cx="3978351" cy="3978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AEA61-5E5D-4273-9014-55463E1D7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" y="5800822"/>
            <a:ext cx="5968042" cy="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8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2424584707C74185BBDB7E9696BBD0" ma:contentTypeVersion="4" ma:contentTypeDescription="Create a new document." ma:contentTypeScope="" ma:versionID="fc084e2b2cea03183f9a38fba0cacbef">
  <xsd:schema xmlns:xsd="http://www.w3.org/2001/XMLSchema" xmlns:xs="http://www.w3.org/2001/XMLSchema" xmlns:p="http://schemas.microsoft.com/office/2006/metadata/properties" xmlns:ns3="7df370f1-0a51-4862-a439-263232ac2379" targetNamespace="http://schemas.microsoft.com/office/2006/metadata/properties" ma:root="true" ma:fieldsID="6980d5856a53c920f6b8ee378686e547" ns3:_="">
    <xsd:import namespace="7df370f1-0a51-4862-a439-263232ac23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370f1-0a51-4862-a439-263232ac2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FAC0D-9BE5-480A-B4DE-C3544A801D25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7df370f1-0a51-4862-a439-263232ac2379"/>
  </ds:schemaRefs>
</ds:datastoreItem>
</file>

<file path=customXml/itemProps2.xml><?xml version="1.0" encoding="utf-8"?>
<ds:datastoreItem xmlns:ds="http://schemas.openxmlformats.org/officeDocument/2006/customXml" ds:itemID="{615611C3-5106-4E4D-B4DD-BB71F15BC8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BF83CD-CD34-43F6-9759-0A9F3F136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f370f1-0a51-4862-a439-263232ac23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Symbol</vt:lpstr>
      <vt:lpstr>Office Theme</vt:lpstr>
      <vt:lpstr>Office Theme</vt:lpstr>
      <vt:lpstr>#MSTechCommunityAPACOnline</vt:lpstr>
      <vt:lpstr>Most Hands-on Sessions, Multiple full day sessions – No BS; Only AI</vt:lpstr>
      <vt:lpstr>Join the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Things to know about Microsoft Ai ML Community, Singapore   Sakthis Kumar, Microsoft Azure MVP </dc:title>
  <dc:creator>Sakthis Kumar</dc:creator>
  <cp:lastModifiedBy>Hyunjoo Ha (Adecco Korea)</cp:lastModifiedBy>
  <cp:revision>4</cp:revision>
  <dcterms:created xsi:type="dcterms:W3CDTF">2020-03-06T14:41:49Z</dcterms:created>
  <dcterms:modified xsi:type="dcterms:W3CDTF">2020-03-12T03:19:32Z</dcterms:modified>
</cp:coreProperties>
</file>