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"/>
  </p:notesMasterIdLst>
  <p:sldIdLst>
    <p:sldId id="309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71C3E-7E50-4962-93C9-FFF17182FF3B}" v="7" dt="2020-03-07T03:42:41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thamil V" userId="cc84167d55df150f" providerId="LiveId" clId="{E0471C3E-7E50-4962-93C9-FFF17182FF3B}"/>
    <pc:docChg chg="undo custSel mod addSld modSld">
      <pc:chgData name="Senthamil V" userId="cc84167d55df150f" providerId="LiveId" clId="{E0471C3E-7E50-4962-93C9-FFF17182FF3B}" dt="2020-03-07T03:43:15.587" v="366" actId="20577"/>
      <pc:docMkLst>
        <pc:docMk/>
      </pc:docMkLst>
      <pc:sldChg chg="modSp mod">
        <pc:chgData name="Senthamil V" userId="cc84167d55df150f" providerId="LiveId" clId="{E0471C3E-7E50-4962-93C9-FFF17182FF3B}" dt="2020-03-07T03:27:45.890" v="1" actId="27614"/>
        <pc:sldMkLst>
          <pc:docMk/>
          <pc:sldMk cId="1663099260" sldId="257"/>
        </pc:sldMkLst>
        <pc:picChg chg="mod">
          <ac:chgData name="Senthamil V" userId="cc84167d55df150f" providerId="LiveId" clId="{E0471C3E-7E50-4962-93C9-FFF17182FF3B}" dt="2020-03-07T03:27:45.890" v="1" actId="27614"/>
          <ac:picMkLst>
            <pc:docMk/>
            <pc:sldMk cId="1663099260" sldId="257"/>
            <ac:picMk id="4" creationId="{97CC0C81-FD09-4DB1-B787-197E1735B20E}"/>
          </ac:picMkLst>
        </pc:picChg>
      </pc:sldChg>
      <pc:sldChg chg="addSp delSp modSp add mod setBg setClrOvrMap">
        <pc:chgData name="Senthamil V" userId="cc84167d55df150f" providerId="LiveId" clId="{E0471C3E-7E50-4962-93C9-FFF17182FF3B}" dt="2020-03-07T03:36:55.269" v="285" actId="20577"/>
        <pc:sldMkLst>
          <pc:docMk/>
          <pc:sldMk cId="2421448624" sldId="258"/>
        </pc:sldMkLst>
        <pc:spChg chg="mod">
          <ac:chgData name="Senthamil V" userId="cc84167d55df150f" providerId="LiveId" clId="{E0471C3E-7E50-4962-93C9-FFF17182FF3B}" dt="2020-03-07T03:36:00.202" v="197" actId="26606"/>
          <ac:spMkLst>
            <pc:docMk/>
            <pc:sldMk cId="2421448624" sldId="258"/>
            <ac:spMk id="2" creationId="{152708EB-F0D5-446C-84B3-0712D0BE84FE}"/>
          </ac:spMkLst>
        </pc:spChg>
        <pc:spChg chg="add del mod">
          <ac:chgData name="Senthamil V" userId="cc84167d55df150f" providerId="LiveId" clId="{E0471C3E-7E50-4962-93C9-FFF17182FF3B}" dt="2020-03-07T03:35:38.734" v="194" actId="26606"/>
          <ac:spMkLst>
            <pc:docMk/>
            <pc:sldMk cId="2421448624" sldId="258"/>
            <ac:spMk id="3" creationId="{96C8BD4E-D896-4D37-ADC8-2ED2A2A782FD}"/>
          </ac:spMkLst>
        </pc:spChg>
        <pc:spChg chg="add del">
          <ac:chgData name="Senthamil V" userId="cc84167d55df150f" providerId="LiveId" clId="{E0471C3E-7E50-4962-93C9-FFF17182FF3B}" dt="2020-03-07T03:36:00.202" v="197" actId="26606"/>
          <ac:spMkLst>
            <pc:docMk/>
            <pc:sldMk cId="2421448624" sldId="258"/>
            <ac:spMk id="8" creationId="{7CFAC9FD-BAD6-47B4-9C11-BE23CEAC750B}"/>
          </ac:spMkLst>
        </pc:spChg>
        <pc:spChg chg="add del">
          <ac:chgData name="Senthamil V" userId="cc84167d55df150f" providerId="LiveId" clId="{E0471C3E-7E50-4962-93C9-FFF17182FF3B}" dt="2020-03-07T03:36:00.202" v="197" actId="26606"/>
          <ac:spMkLst>
            <pc:docMk/>
            <pc:sldMk cId="2421448624" sldId="258"/>
            <ac:spMk id="12" creationId="{45B67B9C-9B45-4084-9BB5-187071EE9A61}"/>
          </ac:spMkLst>
        </pc:spChg>
        <pc:spChg chg="add mod">
          <ac:chgData name="Senthamil V" userId="cc84167d55df150f" providerId="LiveId" clId="{E0471C3E-7E50-4962-93C9-FFF17182FF3B}" dt="2020-03-07T03:36:55.269" v="285" actId="20577"/>
          <ac:spMkLst>
            <pc:docMk/>
            <pc:sldMk cId="2421448624" sldId="258"/>
            <ac:spMk id="13" creationId="{96C8BD4E-D896-4D37-ADC8-2ED2A2A782FD}"/>
          </ac:spMkLst>
        </pc:spChg>
        <pc:spChg chg="add">
          <ac:chgData name="Senthamil V" userId="cc84167d55df150f" providerId="LiveId" clId="{E0471C3E-7E50-4962-93C9-FFF17182FF3B}" dt="2020-03-07T03:36:00.202" v="197" actId="26606"/>
          <ac:spMkLst>
            <pc:docMk/>
            <pc:sldMk cId="2421448624" sldId="258"/>
            <ac:spMk id="18" creationId="{5A9A4321-AAE4-4234-940F-74D7D4E29E41}"/>
          </ac:spMkLst>
        </pc:spChg>
        <pc:spChg chg="add">
          <ac:chgData name="Senthamil V" userId="cc84167d55df150f" providerId="LiveId" clId="{E0471C3E-7E50-4962-93C9-FFF17182FF3B}" dt="2020-03-07T03:36:00.202" v="197" actId="26606"/>
          <ac:spMkLst>
            <pc:docMk/>
            <pc:sldMk cId="2421448624" sldId="258"/>
            <ac:spMk id="20" creationId="{29D87990-4B89-42C0-89D8-E13079968B1D}"/>
          </ac:spMkLst>
        </pc:spChg>
        <pc:graphicFrameChg chg="add del">
          <ac:chgData name="Senthamil V" userId="cc84167d55df150f" providerId="LiveId" clId="{E0471C3E-7E50-4962-93C9-FFF17182FF3B}" dt="2020-03-07T03:35:38.698" v="193" actId="26606"/>
          <ac:graphicFrameMkLst>
            <pc:docMk/>
            <pc:sldMk cId="2421448624" sldId="258"/>
            <ac:graphicFrameMk id="5" creationId="{03A9442F-ABC8-4760-A0F4-122517B20849}"/>
          </ac:graphicFrameMkLst>
        </pc:graphicFrameChg>
        <pc:picChg chg="add mod">
          <ac:chgData name="Senthamil V" userId="cc84167d55df150f" providerId="LiveId" clId="{E0471C3E-7E50-4962-93C9-FFF17182FF3B}" dt="2020-03-07T03:36:00.202" v="197" actId="26606"/>
          <ac:picMkLst>
            <pc:docMk/>
            <pc:sldMk cId="2421448624" sldId="258"/>
            <ac:picMk id="4" creationId="{CE884CB7-3AB9-4CF9-B894-3D2D7743DCAC}"/>
          </ac:picMkLst>
        </pc:picChg>
        <pc:picChg chg="add del">
          <ac:chgData name="Senthamil V" userId="cc84167d55df150f" providerId="LiveId" clId="{E0471C3E-7E50-4962-93C9-FFF17182FF3B}" dt="2020-03-07T03:35:38.698" v="193" actId="26606"/>
          <ac:picMkLst>
            <pc:docMk/>
            <pc:sldMk cId="2421448624" sldId="258"/>
            <ac:picMk id="10" creationId="{82AABC82-C2D1-4340-A6DF-6E73DF06FCAC}"/>
          </ac:picMkLst>
        </pc:picChg>
      </pc:sldChg>
      <pc:sldChg chg="addSp delSp modSp add mod setBg">
        <pc:chgData name="Senthamil V" userId="cc84167d55df150f" providerId="LiveId" clId="{E0471C3E-7E50-4962-93C9-FFF17182FF3B}" dt="2020-03-07T03:43:15.587" v="366" actId="20577"/>
        <pc:sldMkLst>
          <pc:docMk/>
          <pc:sldMk cId="1950526169" sldId="259"/>
        </pc:sldMkLst>
        <pc:spChg chg="mod">
          <ac:chgData name="Senthamil V" userId="cc84167d55df150f" providerId="LiveId" clId="{E0471C3E-7E50-4962-93C9-FFF17182FF3B}" dt="2020-03-07T03:42:51.130" v="299" actId="26606"/>
          <ac:spMkLst>
            <pc:docMk/>
            <pc:sldMk cId="1950526169" sldId="259"/>
            <ac:spMk id="2" creationId="{41E3B647-FE77-4995-AC5B-5BA6E18C2AB3}"/>
          </ac:spMkLst>
        </pc:spChg>
        <pc:spChg chg="del">
          <ac:chgData name="Senthamil V" userId="cc84167d55df150f" providerId="LiveId" clId="{E0471C3E-7E50-4962-93C9-FFF17182FF3B}" dt="2020-03-07T03:42:41.039" v="295"/>
          <ac:spMkLst>
            <pc:docMk/>
            <pc:sldMk cId="1950526169" sldId="259"/>
            <ac:spMk id="3" creationId="{2B9D7FD6-A1A9-4217-B006-6C7D5108D057}"/>
          </ac:spMkLst>
        </pc:spChg>
        <pc:spChg chg="add mod">
          <ac:chgData name="Senthamil V" userId="cc84167d55df150f" providerId="LiveId" clId="{E0471C3E-7E50-4962-93C9-FFF17182FF3B}" dt="2020-03-07T03:43:15.587" v="366" actId="20577"/>
          <ac:spMkLst>
            <pc:docMk/>
            <pc:sldMk cId="1950526169" sldId="259"/>
            <ac:spMk id="9" creationId="{0DD8C8A0-79CD-401E-91D9-8690A1E0AD81}"/>
          </ac:spMkLst>
        </pc:spChg>
        <pc:spChg chg="add">
          <ac:chgData name="Senthamil V" userId="cc84167d55df150f" providerId="LiveId" clId="{E0471C3E-7E50-4962-93C9-FFF17182FF3B}" dt="2020-03-07T03:42:51.130" v="299" actId="26606"/>
          <ac:spMkLst>
            <pc:docMk/>
            <pc:sldMk cId="1950526169" sldId="259"/>
            <ac:spMk id="12" creationId="{2A2456A0-13DF-4BA8-9BDD-168E874C4211}"/>
          </ac:spMkLst>
        </pc:spChg>
        <pc:picChg chg="add mod">
          <ac:chgData name="Senthamil V" userId="cc84167d55df150f" providerId="LiveId" clId="{E0471C3E-7E50-4962-93C9-FFF17182FF3B}" dt="2020-03-07T03:42:51.130" v="299" actId="26606"/>
          <ac:picMkLst>
            <pc:docMk/>
            <pc:sldMk cId="1950526169" sldId="259"/>
            <ac:picMk id="5" creationId="{8D6E1983-C805-4194-A8C5-2A62743BC246}"/>
          </ac:picMkLst>
        </pc:picChg>
        <pc:picChg chg="add">
          <ac:chgData name="Senthamil V" userId="cc84167d55df150f" providerId="LiveId" clId="{E0471C3E-7E50-4962-93C9-FFF17182FF3B}" dt="2020-03-07T03:42:51.130" v="299" actId="26606"/>
          <ac:picMkLst>
            <pc:docMk/>
            <pc:sldMk cId="1950526169" sldId="259"/>
            <ac:picMk id="14" creationId="{7AEE9CAC-347C-43C2-AE87-6BC5566E60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1D903-6960-0C45-A82A-DF9E88093DCD}" type="datetimeFigureOut">
              <a:rPr lang="en-KR" smtClean="0"/>
              <a:t>12/03/2020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969E-4B66-AA40-BEBC-A3EF2AFCE65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38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FA9BE-B404-D14C-9824-3DD52DDF6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0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1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0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0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1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3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96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2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0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68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4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ssgug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2780618D-7806-E841-9686-67E93E21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85" y="6043129"/>
            <a:ext cx="9144000" cy="4924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4B47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#MSTechCommunityAPACOnline</a:t>
            </a:r>
          </a:p>
        </p:txBody>
      </p:sp>
      <p:pic>
        <p:nvPicPr>
          <p:cNvPr id="21" name="MS logo gray - EMF" descr="Microsoft logo, gray text version">
            <a:extLst>
              <a:ext uri="{FF2B5EF4-FFF2-40B4-BE49-F238E27FC236}">
                <a16:creationId xmlns:a16="http://schemas.microsoft.com/office/drawing/2014/main" id="{F8975734-D55D-5E40-B277-ED4A97D1A1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33385" y="834766"/>
            <a:ext cx="1366440" cy="292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CE824A7-F7EB-CE43-9D1F-190C91FC6E8A}"/>
              </a:ext>
            </a:extLst>
          </p:cNvPr>
          <p:cNvGrpSpPr/>
          <p:nvPr/>
        </p:nvGrpSpPr>
        <p:grpSpPr>
          <a:xfrm>
            <a:off x="7638570" y="2586098"/>
            <a:ext cx="4556626" cy="4307062"/>
            <a:chOff x="7638570" y="2586098"/>
            <a:chExt cx="4556626" cy="4307062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D2D47269-30E2-0E49-8A01-CE798BF6AB3B}"/>
                </a:ext>
              </a:extLst>
            </p:cNvPr>
            <p:cNvSpPr/>
            <p:nvPr/>
          </p:nvSpPr>
          <p:spPr>
            <a:xfrm rot="16200000">
              <a:off x="7774256" y="2450412"/>
              <a:ext cx="4285253" cy="4556626"/>
            </a:xfrm>
            <a:prstGeom prst="rtTriangle">
              <a:avLst/>
            </a:prstGeom>
            <a:solidFill>
              <a:srgbClr val="FF9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61596BF0-5E5A-624A-BF58-8AAE2C6D3FEA}"/>
                </a:ext>
              </a:extLst>
            </p:cNvPr>
            <p:cNvSpPr/>
            <p:nvPr/>
          </p:nvSpPr>
          <p:spPr>
            <a:xfrm rot="16200000">
              <a:off x="8037263" y="2713418"/>
              <a:ext cx="4157931" cy="4157933"/>
            </a:xfrm>
            <a:prstGeom prst="rtTriangle">
              <a:avLst/>
            </a:prstGeom>
            <a:solidFill>
              <a:srgbClr val="30E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697E3608-F937-2B49-AF07-D46B901EC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104"/>
            <a:stretch/>
          </p:blipFill>
          <p:spPr>
            <a:xfrm>
              <a:off x="11303874" y="3817572"/>
              <a:ext cx="887000" cy="1020763"/>
            </a:xfrm>
            <a:prstGeom prst="rect">
              <a:avLst/>
            </a:prstGeom>
          </p:spPr>
        </p:pic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F4C06B64-2BC8-2C47-8A7B-FEA88B515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4893" y="4201191"/>
              <a:ext cx="1006475" cy="1006475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9BF4DC74-1404-7D4B-B05F-052927EE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81937" y="4803024"/>
              <a:ext cx="1240105" cy="1240105"/>
            </a:xfrm>
            <a:prstGeom prst="rect">
              <a:avLst/>
            </a:prstGeom>
          </p:spPr>
        </p:pic>
        <p:pic>
          <p:nvPicPr>
            <p:cNvPr id="35" name="Picture 34" descr="A picture containing graphics, clock, drawing&#10;&#10;Description automatically generated">
              <a:extLst>
                <a:ext uri="{FF2B5EF4-FFF2-40B4-BE49-F238E27FC236}">
                  <a16:creationId xmlns:a16="http://schemas.microsoft.com/office/drawing/2014/main" id="{6A31B9A2-8DAA-6D4D-990C-858E615A9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92" t="1880" r="12077" b="-1880"/>
            <a:stretch/>
          </p:blipFill>
          <p:spPr>
            <a:xfrm>
              <a:off x="11357436" y="4779874"/>
              <a:ext cx="833438" cy="984789"/>
            </a:xfrm>
            <a:prstGeom prst="rect">
              <a:avLst/>
            </a:prstGeom>
          </p:spPr>
        </p:pic>
        <p:pic>
          <p:nvPicPr>
            <p:cNvPr id="37" name="Picture 36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FAFC088-14D4-CE44-8B93-6B78122D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02252" y="4408773"/>
              <a:ext cx="1106488" cy="1106488"/>
            </a:xfrm>
            <a:prstGeom prst="rect">
              <a:avLst/>
            </a:prstGeom>
          </p:spPr>
        </p:pic>
        <p:pic>
          <p:nvPicPr>
            <p:cNvPr id="39" name="Picture 3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608EE6A-6F76-B547-A2A8-4CC0363AA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29571"/>
            <a:stretch/>
          </p:blipFill>
          <p:spPr>
            <a:xfrm>
              <a:off x="11350883" y="2749521"/>
              <a:ext cx="839990" cy="1192668"/>
            </a:xfrm>
            <a:prstGeom prst="rect">
              <a:avLst/>
            </a:prstGeom>
          </p:spPr>
        </p:pic>
        <p:pic>
          <p:nvPicPr>
            <p:cNvPr id="43" name="Picture 42" descr="A close up of a sign&#10;&#10;Description automatically generated">
              <a:extLst>
                <a:ext uri="{FF2B5EF4-FFF2-40B4-BE49-F238E27FC236}">
                  <a16:creationId xmlns:a16="http://schemas.microsoft.com/office/drawing/2014/main" id="{87DCEFD1-91B9-D64C-912A-EF30DB2C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96041" y="5707997"/>
              <a:ext cx="1029664" cy="1029664"/>
            </a:xfrm>
            <a:prstGeom prst="rect">
              <a:avLst/>
            </a:prstGeom>
          </p:spPr>
        </p:pic>
        <p:pic>
          <p:nvPicPr>
            <p:cNvPr id="45" name="Picture 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AC13FD2-C53C-284D-9A86-B9407589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74022" y="3176392"/>
              <a:ext cx="1397269" cy="1397269"/>
            </a:xfrm>
            <a:prstGeom prst="rect">
              <a:avLst/>
            </a:prstGeom>
          </p:spPr>
        </p:pic>
        <p:pic>
          <p:nvPicPr>
            <p:cNvPr id="49" name="Picture 48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17EB81A3-C6E3-ED45-85E8-30810D26A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51368" y="5670230"/>
              <a:ext cx="837155" cy="837155"/>
            </a:xfrm>
            <a:prstGeom prst="rect">
              <a:avLst/>
            </a:prstGeom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10F0C693-AE4E-1443-82D9-2994062C8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27579" y="5248204"/>
              <a:ext cx="798093" cy="798093"/>
            </a:xfrm>
            <a:prstGeom prst="rect">
              <a:avLst/>
            </a:prstGeom>
          </p:spPr>
        </p:pic>
        <p:pic>
          <p:nvPicPr>
            <p:cNvPr id="41" name="Picture 4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7A4871D4-11CE-5347-B886-8A97253D5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5119"/>
            <a:stretch/>
          </p:blipFill>
          <p:spPr>
            <a:xfrm>
              <a:off x="9341300" y="5714035"/>
              <a:ext cx="1545535" cy="1157315"/>
            </a:xfrm>
            <a:prstGeom prst="rect">
              <a:avLst/>
            </a:prstGeom>
          </p:spPr>
        </p:pic>
        <p:pic>
          <p:nvPicPr>
            <p:cNvPr id="22" name="Picture 21" descr="A picture containing wheel&#10;&#10;Description automatically generated">
              <a:extLst>
                <a:ext uri="{FF2B5EF4-FFF2-40B4-BE49-F238E27FC236}">
                  <a16:creationId xmlns:a16="http://schemas.microsoft.com/office/drawing/2014/main" id="{F4DD4ED2-8F9D-604C-9A01-3C63F8B30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r="31482"/>
            <a:stretch/>
          </p:blipFill>
          <p:spPr>
            <a:xfrm>
              <a:off x="11373685" y="5700492"/>
              <a:ext cx="817188" cy="1192668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952324-9FD9-244C-9C2B-4AEFE1742FDF}"/>
              </a:ext>
            </a:extLst>
          </p:cNvPr>
          <p:cNvSpPr txBox="1"/>
          <p:nvPr/>
        </p:nvSpPr>
        <p:spPr>
          <a:xfrm>
            <a:off x="533385" y="2173147"/>
            <a:ext cx="16233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0E5D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Tech Sharing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A6F86-979F-B541-8650-923E9D9107F7}"/>
              </a:ext>
            </a:extLst>
          </p:cNvPr>
          <p:cNvSpPr txBox="1"/>
          <p:nvPr/>
        </p:nvSpPr>
        <p:spPr>
          <a:xfrm>
            <a:off x="470764" y="432795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200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23B28-75C3-E540-8DEC-0D410514F19C}"/>
              </a:ext>
            </a:extLst>
          </p:cNvPr>
          <p:cNvSpPr txBox="1"/>
          <p:nvPr/>
        </p:nvSpPr>
        <p:spPr>
          <a:xfrm>
            <a:off x="470764" y="2739968"/>
            <a:ext cx="10556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Segoe UI Symbol" panose="020B0502040204020203" pitchFamily="34" charset="0"/>
                <a:ea typeface="Segoe UI Symbol" panose="020B0502040204020203" pitchFamily="34" charset="0"/>
              </a:rPr>
              <a:t>Azure, Office and Data Community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3E9F44-13D5-AB4F-81B3-4929912A3A8C}"/>
              </a:ext>
            </a:extLst>
          </p:cNvPr>
          <p:cNvSpPr txBox="1"/>
          <p:nvPr/>
        </p:nvSpPr>
        <p:spPr>
          <a:xfrm>
            <a:off x="470764" y="3619030"/>
            <a:ext cx="5444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By Senthamil Selvan, Office Development MVP</a:t>
            </a:r>
          </a:p>
        </p:txBody>
      </p:sp>
    </p:spTree>
    <p:extLst>
      <p:ext uri="{BB962C8B-B14F-4D97-AF65-F5344CB8AC3E}">
        <p14:creationId xmlns:p14="http://schemas.microsoft.com/office/powerpoint/2010/main" val="259016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3B647-FE77-4995-AC5B-5BA6E18C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D8C8A0-79CD-401E-91D9-8690A1E0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r>
              <a:rPr lang="en-US" dirty="0"/>
              <a:t>Microsoft MVP (Office Development)</a:t>
            </a:r>
          </a:p>
          <a:p>
            <a:r>
              <a:rPr lang="en-US" dirty="0"/>
              <a:t>Working as SharePoint Consultant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Content Placeholder 4" descr="A person standing in front of water&#10;&#10;Description automatically generated">
            <a:extLst>
              <a:ext uri="{FF2B5EF4-FFF2-40B4-BE49-F238E27FC236}">
                <a16:creationId xmlns:a16="http://schemas.microsoft.com/office/drawing/2014/main" id="{8D6E1983-C805-4194-A8C5-2A62743BC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7966-97FA-4DA2-9513-E76638C1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Tech Community APAC Online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CC0C81-FD09-4DB1-B787-197E1735B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856969"/>
            <a:ext cx="6197668" cy="51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9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9A4321-AAE4-4234-940F-74D7D4E29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708EB-F0D5-446C-84B3-0712D0BE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6197686" cy="1371604"/>
          </a:xfrm>
        </p:spPr>
        <p:txBody>
          <a:bodyPr>
            <a:normAutofit/>
          </a:bodyPr>
          <a:lstStyle/>
          <a:p>
            <a:pPr algn="l"/>
            <a:r>
              <a:rPr lang="en-US"/>
              <a:t>Azure, Office and Data Community</a:t>
            </a:r>
            <a:endParaRPr lang="en-SG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C8BD4E-D896-4D37-ADC8-2ED2A2A7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17694"/>
            <a:ext cx="6197686" cy="317350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https://www.meetup.com/mssgug/</a:t>
            </a:r>
            <a:endParaRPr lang="en-SG" dirty="0"/>
          </a:p>
          <a:p>
            <a:r>
              <a:rPr lang="en-SG" dirty="0"/>
              <a:t>5700+ Members</a:t>
            </a:r>
          </a:p>
          <a:p>
            <a:r>
              <a:rPr lang="en-SG" dirty="0"/>
              <a:t>One stop User Group in Singapore focusing on Azure, O365 &amp; Data</a:t>
            </a:r>
          </a:p>
          <a:p>
            <a:r>
              <a:rPr lang="en-SG" dirty="0"/>
              <a:t>3 meetups a month. </a:t>
            </a:r>
          </a:p>
          <a:p>
            <a:r>
              <a:rPr lang="en-SG" dirty="0"/>
              <a:t>Azure Boot camp, Singapore Data Day &amp; M365 Developer Bootcamp</a:t>
            </a:r>
          </a:p>
          <a:p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D87990-4B89-42C0-89D8-E13079968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1978" y="965196"/>
            <a:ext cx="368539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666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84CB7-3AB9-4CF9-B894-3D2D7743D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749" y="1438360"/>
            <a:ext cx="2413230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C24991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Bookman Old Style</vt:lpstr>
      <vt:lpstr>Calibri</vt:lpstr>
      <vt:lpstr>Franklin Gothic Book</vt:lpstr>
      <vt:lpstr>Segoe UI Emoji</vt:lpstr>
      <vt:lpstr>Segoe UI Symbol</vt:lpstr>
      <vt:lpstr>Wingdings 2</vt:lpstr>
      <vt:lpstr>SlateVTI</vt:lpstr>
      <vt:lpstr>#MSTechCommunityAPACOnline</vt:lpstr>
      <vt:lpstr>About Me</vt:lpstr>
      <vt:lpstr>Tech Community APAC Online</vt:lpstr>
      <vt:lpstr>Azure, Office and Data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Azure, Office and Data Community (Singapore)</dc:title>
  <dc:creator>Senthamil V</dc:creator>
  <cp:lastModifiedBy>Hyunjoo Ha (Adecco Korea)</cp:lastModifiedBy>
  <cp:revision>2</cp:revision>
  <dcterms:created xsi:type="dcterms:W3CDTF">2020-03-07T03:42:50Z</dcterms:created>
  <dcterms:modified xsi:type="dcterms:W3CDTF">2020-03-12T03:27:44Z</dcterms:modified>
</cp:coreProperties>
</file>