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494a05a3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494a05a3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494a05a3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494a05a3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494a05a3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494a05a3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494a05a3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494a05a3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494a05a3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494a05a3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494a05a3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494a05a3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Heap Lineal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494a05a3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494a05a3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494a05a3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494a05a3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494a05a3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494a05a3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494a05a3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494a05a3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494a05a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494a05a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494a05a3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494a05a3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Ints no </a:t>
            </a:r>
            <a:r>
              <a:rPr lang="es"/>
              <a:t>están</a:t>
            </a:r>
            <a:r>
              <a:rPr lang="es"/>
              <a:t> estandarizados en C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494a05a3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494a05a3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494a05a3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494a05a3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494a05a3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494a05a3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494a05a3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494a05a3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494a05a35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494a05a35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494a05a35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494a05a35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494a05a35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494a05a35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494a05a3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494a05a3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494a05a3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494a05a3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494a05a3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494a05a3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494a05a3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494a05a3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de lo </a:t>
            </a:r>
            <a:r>
              <a:rPr lang="es"/>
              <a:t>fácil</a:t>
            </a:r>
            <a:r>
              <a:rPr lang="es"/>
              <a:t> que es js en comparación a c. En un caso me tomo 4 lineas de </a:t>
            </a:r>
            <a:r>
              <a:rPr lang="es"/>
              <a:t>código</a:t>
            </a:r>
            <a:r>
              <a:rPr lang="es"/>
              <a:t>, en el siguiente 24.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494a05a3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494a05a3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494a05a3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494a05a3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494a05a3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494a05a3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interfaz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Grupo 8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Tarea 3: wasm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Interfaz</a:t>
            </a:r>
            <a:r>
              <a:rPr lang="es"/>
              <a:t> JS-C Problema 1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JS </a:t>
            </a:r>
            <a:r>
              <a:rPr lang="es"/>
              <a:t>envía</a:t>
            </a:r>
            <a:r>
              <a:rPr lang="es"/>
              <a:t> el largo del conjunto (entero)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C retorna un conjunto de </a:t>
            </a:r>
            <a:r>
              <a:rPr lang="es"/>
              <a:t>números</a:t>
            </a:r>
            <a:r>
              <a:rPr lang="es"/>
              <a:t> (arreglo de enteros)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Interfaz JS-C Problema 1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hay arreglos en C, hay punteros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Y JS no reconoce bien los punteros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Interfaz JS-C Problema 1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interfaz de </a:t>
            </a:r>
            <a:r>
              <a:rPr lang="es"/>
              <a:t>Emscripten </a:t>
            </a:r>
            <a:r>
              <a:rPr lang="es"/>
              <a:t>solo permite retornar arreglos de enteros de 8 sin signo.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En el algoritmo se retornan arreglos de 32 bits sin signo.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Interfaz JS-C Problema 1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¿Como hacer JS </a:t>
            </a:r>
            <a:r>
              <a:rPr lang="es"/>
              <a:t>reconozca</a:t>
            </a:r>
            <a:r>
              <a:rPr lang="es"/>
              <a:t> los punteros de C?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Interfaz JS-C Problema 1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Nuestro algoritmo retorna un puntero a un arreglo en el heap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8909"/>
            <a:ext cx="9143999" cy="3319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Interfaz JS-C Problema 1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¿</a:t>
            </a:r>
            <a:r>
              <a:rPr lang="es"/>
              <a:t>Cómo</a:t>
            </a:r>
            <a:r>
              <a:rPr lang="es"/>
              <a:t> funciona el heap en Emscripten?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Interfaz JS-C Problema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Usando el heap lineal se tiene un arreglo que se puede leer en JS y C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Interfaz JS-C Problema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Usando el heap lineal se tiene un arreglo que se puede leer en JS y C</a:t>
            </a: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49168"/>
            <a:ext cx="9144000" cy="2223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Interfaz JS-C Problema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Usando el heap lineal se tiene un arreglo que se puede leer en JS y C</a:t>
            </a:r>
            <a:endParaRPr/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81326"/>
            <a:ext cx="9144000" cy="118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Interfaz JS-C Problema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Usando el heap lineal se tiene un arreglo que se puede leer en JS y C</a:t>
            </a:r>
            <a:endParaRPr/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1459"/>
            <a:ext cx="9144001" cy="2332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Elegimos</a:t>
            </a:r>
            <a:r>
              <a:rPr lang="es"/>
              <a:t> hacer el trabajo propuesto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Encontrar el conjunto de tamaño n, cuyo </a:t>
            </a:r>
            <a:r>
              <a:rPr lang="es"/>
              <a:t>número</a:t>
            </a:r>
            <a:r>
              <a:rPr lang="es"/>
              <a:t> mayor sea lo más bajo posible.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También</a:t>
            </a:r>
            <a:r>
              <a:rPr lang="es"/>
              <a:t> hay que minimizar los </a:t>
            </a:r>
            <a:r>
              <a:rPr lang="es"/>
              <a:t>subsiguientes</a:t>
            </a:r>
            <a:r>
              <a:rPr lang="es"/>
              <a:t> </a:t>
            </a:r>
            <a:r>
              <a:rPr lang="es"/>
              <a:t>números</a:t>
            </a:r>
            <a:r>
              <a:rPr lang="es"/>
              <a:t> del conjunto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Interfaz JS-C Problema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Enteros, Ints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Interfaz JS-C Problema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&lt;</a:t>
            </a:r>
            <a:r>
              <a:rPr lang="es"/>
              <a:t>stdint</a:t>
            </a:r>
            <a:r>
              <a:rPr lang="es"/>
              <a:t>.h&gt;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Ejemplo: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-</a:t>
            </a:r>
            <a:r>
              <a:rPr lang="es"/>
              <a:t>uint32_t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510" y="0"/>
            <a:ext cx="586098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Interfaz JS-C Problema 2</a:t>
            </a:r>
            <a:endParaRPr/>
          </a:p>
        </p:txBody>
      </p:sp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¿Cual es el problema?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La implementación de stdint.h de Emscripten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Interfaz JS-C Problema 2</a:t>
            </a:r>
            <a:endParaRPr/>
          </a:p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Decidí</a:t>
            </a:r>
            <a:r>
              <a:rPr lang="es"/>
              <a:t> copiar el arreglo que retorno (por portabilidad)</a:t>
            </a:r>
            <a:endParaRPr/>
          </a:p>
        </p:txBody>
      </p:sp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8743"/>
            <a:ext cx="9144000" cy="2919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Interfaz JS-C Problema 3</a:t>
            </a:r>
            <a:endParaRPr/>
          </a:p>
        </p:txBody>
      </p:sp>
      <p:sp>
        <p:nvSpPr>
          <p:cNvPr id="208" name="Google Shape;20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Optimizador: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O1 funciona bien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O2 el doble de </a:t>
            </a:r>
            <a:r>
              <a:rPr lang="es"/>
              <a:t>Rápido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O3 ERROR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Interfaz JS-C Problema Menor</a:t>
            </a:r>
            <a:endParaRPr/>
          </a:p>
        </p:txBody>
      </p:sp>
      <p:sp>
        <p:nvSpPr>
          <p:cNvPr id="214" name="Google Shape;21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Los printf en C no se muestran en el navegador sin salto de </a:t>
            </a:r>
            <a:r>
              <a:rPr lang="es"/>
              <a:t>línea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</a:t>
            </a:r>
            <a:endParaRPr/>
          </a:p>
        </p:txBody>
      </p:sp>
      <p:sp>
        <p:nvSpPr>
          <p:cNvPr id="220" name="Google Shape;22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Resumen del Algoritmo Utilizado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Obtengo la cota inferior usando: w&lt;x&lt;y&lt;z; x+y=w+z =&gt;  y-w=z-x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Pruebo desde </a:t>
            </a:r>
            <a:r>
              <a:rPr lang="es"/>
              <a:t>allí</a:t>
            </a:r>
            <a:r>
              <a:rPr lang="es"/>
              <a:t> para arriba, y me quedo con el primer </a:t>
            </a:r>
            <a:r>
              <a:rPr lang="es"/>
              <a:t>número</a:t>
            </a:r>
            <a:r>
              <a:rPr lang="es"/>
              <a:t> que genera un conjunto.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Hago lo mismo con los siguientes </a:t>
            </a:r>
            <a:r>
              <a:rPr lang="es"/>
              <a:t>números</a:t>
            </a:r>
            <a:r>
              <a:rPr lang="es"/>
              <a:t> del conjunto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Aprovecho</a:t>
            </a:r>
            <a:r>
              <a:rPr lang="es"/>
              <a:t> la cota inferior para hacer podas.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¿Porque use C?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Soy muy bueno en 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No </a:t>
            </a:r>
            <a:r>
              <a:rPr lang="es"/>
              <a:t>conozco</a:t>
            </a:r>
            <a:r>
              <a:rPr lang="es"/>
              <a:t> C++, Rust o Go.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 de desarrollo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Primero se </a:t>
            </a:r>
            <a:r>
              <a:rPr lang="es"/>
              <a:t>desarrolló</a:t>
            </a:r>
            <a:r>
              <a:rPr lang="es"/>
              <a:t> el algoritmo en 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Luego de demostrar que funcionaba se </a:t>
            </a:r>
            <a:r>
              <a:rPr lang="es"/>
              <a:t>implementó</a:t>
            </a:r>
            <a:r>
              <a:rPr lang="es"/>
              <a:t> en 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De </a:t>
            </a:r>
            <a:r>
              <a:rPr lang="es"/>
              <a:t>allí</a:t>
            </a:r>
            <a:r>
              <a:rPr lang="es"/>
              <a:t> se </a:t>
            </a:r>
            <a:r>
              <a:rPr lang="es"/>
              <a:t>compiló</a:t>
            </a:r>
            <a:r>
              <a:rPr lang="es"/>
              <a:t> a wasm con Emscripten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Se programó</a:t>
            </a:r>
            <a:r>
              <a:rPr lang="es"/>
              <a:t> usando un PDL, por lo que se </a:t>
            </a:r>
            <a:r>
              <a:rPr lang="es"/>
              <a:t>facilitó</a:t>
            </a:r>
            <a:r>
              <a:rPr lang="es"/>
              <a:t> la transición entre lenguajes.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relevante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3738"/>
            <a:ext cx="9144000" cy="17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relevante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62"/>
            <a:ext cx="9144000" cy="3869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relevante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1"/>
            <a:ext cx="9144000" cy="3918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Interfaz JS-C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Interfaz</a:t>
            </a:r>
            <a:r>
              <a:rPr lang="es"/>
              <a:t> Python-C : Engorrosa y poco elegante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Interfaz Kotlin/Java-C(Android) : </a:t>
            </a:r>
            <a:r>
              <a:rPr lang="es"/>
              <a:t>Engorrosa y poco elegante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Interfaz Javascript-C(Webasembly): 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