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5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4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7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5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7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0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0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0EA0-7D8C-4248-8B14-1A6C63AE0EB7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8B74-4329-43EE-B2F1-2BD8D0496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5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208823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Representation</a:t>
            </a:r>
            <a:br>
              <a:rPr lang="en-GB" sz="1600" dirty="0" smtClean="0"/>
            </a:br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251520" y="16288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Representation</a:t>
            </a:r>
          </a:p>
          <a:p>
            <a:pPr algn="ctr"/>
            <a:r>
              <a:rPr lang="en-GB" sz="1600" dirty="0" smtClean="0"/>
              <a:t>Service</a:t>
            </a:r>
          </a:p>
          <a:p>
            <a:pPr algn="ctr"/>
            <a:r>
              <a:rPr lang="en-GB" sz="1600" dirty="0" err="1" smtClean="0"/>
              <a:t>ContentNegotiator</a:t>
            </a:r>
            <a:endParaRPr lang="en-GB" sz="1600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1295636" y="1175048"/>
            <a:ext cx="0" cy="453752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07904" y="1628800"/>
            <a:ext cx="2088232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ContentNegotiation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711713" y="3831431"/>
            <a:ext cx="208823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ContentNegotiation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</a:p>
          <a:p>
            <a:pPr algn="ctr"/>
            <a:r>
              <a:rPr lang="en-GB" sz="1600" dirty="0" err="1" smtClean="0"/>
              <a:t>XRoDomainType</a:t>
            </a:r>
            <a:endParaRPr lang="en-GB" sz="1600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flipH="1" flipV="1">
            <a:off x="4752020" y="2543200"/>
            <a:ext cx="3809" cy="1288231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26852" y="5826968"/>
            <a:ext cx="208823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ContentMapping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  <a:endParaRPr lang="en-GB" sz="1600" dirty="0"/>
          </a:p>
        </p:txBody>
      </p: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2339752" y="2086000"/>
            <a:ext cx="1368152" cy="0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4" idx="0"/>
          </p:cNvCxnSpPr>
          <p:nvPr/>
        </p:nvCxnSpPr>
        <p:spPr>
          <a:xfrm>
            <a:off x="4755829" y="4745831"/>
            <a:ext cx="15139" cy="1081137"/>
          </a:xfrm>
          <a:prstGeom prst="straightConnector1">
            <a:avLst/>
          </a:prstGeom>
          <a:ln w="254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640" y="1196752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implements</a:t>
            </a:r>
            <a:endParaRPr lang="en-GB" sz="12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57875" y="2103239"/>
            <a:ext cx="1822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 smtClean="0"/>
              <a:t>delegates to</a:t>
            </a:r>
            <a:br>
              <a:rPr lang="en-GB" sz="1200" i="1" dirty="0" smtClean="0"/>
            </a:br>
            <a:r>
              <a:rPr lang="en-GB" sz="1200" i="1" dirty="0" smtClean="0"/>
              <a:t>appropriate</a:t>
            </a:r>
            <a:br>
              <a:rPr lang="en-GB" sz="1200" i="1" dirty="0" smtClean="0"/>
            </a:br>
            <a:r>
              <a:rPr lang="en-GB" sz="1200" i="1" dirty="0" smtClean="0"/>
              <a:t>implementation</a:t>
            </a:r>
            <a:br>
              <a:rPr lang="en-GB" sz="1200" i="1" dirty="0" smtClean="0"/>
            </a:br>
            <a:r>
              <a:rPr lang="en-GB" sz="1200" i="1" dirty="0" smtClean="0"/>
              <a:t>(based on ACCEPT header)</a:t>
            </a:r>
            <a:endParaRPr lang="en-GB" sz="1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02019" y="5086925"/>
            <a:ext cx="190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 smtClean="0"/>
              <a:t>delegates to </a:t>
            </a:r>
          </a:p>
          <a:p>
            <a:pPr algn="r"/>
            <a:r>
              <a:rPr lang="en-GB" sz="1200" i="1" dirty="0" smtClean="0"/>
              <a:t>(if available, and recognizes</a:t>
            </a:r>
            <a:br>
              <a:rPr lang="en-GB" sz="1200" i="1" dirty="0" smtClean="0"/>
            </a:br>
            <a:r>
              <a:rPr lang="en-GB" sz="1200" i="1" dirty="0" smtClean="0"/>
              <a:t>the x-</a:t>
            </a:r>
            <a:r>
              <a:rPr lang="en-GB" sz="1200" i="1" dirty="0" err="1" smtClean="0"/>
              <a:t>ro</a:t>
            </a:r>
            <a:r>
              <a:rPr lang="en-GB" sz="1200" i="1" dirty="0" smtClean="0"/>
              <a:t>-domain-type)</a:t>
            </a:r>
            <a:endParaRPr lang="en-GB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97079" y="2575937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implements</a:t>
            </a:r>
            <a:endParaRPr lang="en-GB" sz="1200" i="1" dirty="0"/>
          </a:p>
        </p:txBody>
      </p:sp>
      <p:sp>
        <p:nvSpPr>
          <p:cNvPr id="16" name="Rectangle 15"/>
          <p:cNvSpPr/>
          <p:nvPr/>
        </p:nvSpPr>
        <p:spPr>
          <a:xfrm>
            <a:off x="6804248" y="3831431"/>
            <a:ext cx="208823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ContentNegotiation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</a:p>
          <a:p>
            <a:pPr algn="ctr"/>
            <a:r>
              <a:rPr lang="en-GB" sz="1600" dirty="0" smtClean="0"/>
              <a:t>ForRestfulObjectsV1_0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662103" y="3831431"/>
            <a:ext cx="208823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ContentNegotiation</a:t>
            </a:r>
            <a:endParaRPr lang="en-GB" sz="1600" dirty="0" smtClean="0"/>
          </a:p>
          <a:p>
            <a:pPr algn="ctr"/>
            <a:r>
              <a:rPr lang="en-GB" sz="1600" dirty="0" smtClean="0"/>
              <a:t>Service</a:t>
            </a:r>
          </a:p>
          <a:p>
            <a:pPr algn="ctr"/>
            <a:r>
              <a:rPr lang="en-GB" sz="1600" dirty="0" smtClean="0"/>
              <a:t>Simplified</a:t>
            </a:r>
            <a:endParaRPr lang="en-GB" sz="1600" dirty="0"/>
          </a:p>
        </p:txBody>
      </p:sp>
      <p:cxnSp>
        <p:nvCxnSpPr>
          <p:cNvPr id="12" name="Elbow Connector 11"/>
          <p:cNvCxnSpPr>
            <a:stCxn id="17" idx="0"/>
            <a:endCxn id="9" idx="2"/>
          </p:cNvCxnSpPr>
          <p:nvPr/>
        </p:nvCxnSpPr>
        <p:spPr>
          <a:xfrm rot="5400000" flipH="1" flipV="1">
            <a:off x="2585004" y="1664416"/>
            <a:ext cx="1288231" cy="3045801"/>
          </a:xfrm>
          <a:prstGeom prst="bentConnector3">
            <a:avLst>
              <a:gd name="adj1" fmla="val 50000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0"/>
            <a:endCxn id="9" idx="2"/>
          </p:cNvCxnSpPr>
          <p:nvPr/>
        </p:nvCxnSpPr>
        <p:spPr>
          <a:xfrm rot="16200000" flipV="1">
            <a:off x="5656077" y="1639144"/>
            <a:ext cx="1288231" cy="3096344"/>
          </a:xfrm>
          <a:prstGeom prst="bentConnector3">
            <a:avLst>
              <a:gd name="adj1" fmla="val 50000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3335" y="3327375"/>
            <a:ext cx="2713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application/</a:t>
            </a:r>
            <a:r>
              <a:rPr lang="en-GB" sz="1200" i="1" dirty="0" err="1" smtClean="0"/>
              <a:t>json;x-ro-domain-type</a:t>
            </a:r>
            <a:r>
              <a:rPr lang="en-GB" sz="1200" i="1" dirty="0" smtClean="0"/>
              <a:t>="xxx"</a:t>
            </a:r>
            <a:endParaRPr lang="en-GB" sz="1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3543399"/>
            <a:ext cx="118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application/</a:t>
            </a:r>
            <a:r>
              <a:rPr lang="en-GB" sz="1200" i="1" dirty="0" err="1" smtClean="0"/>
              <a:t>json</a:t>
            </a:r>
            <a:endParaRPr lang="en-GB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7504" y="3554432"/>
            <a:ext cx="3218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application/</a:t>
            </a:r>
            <a:r>
              <a:rPr lang="en-GB" sz="1200" i="1" dirty="0" err="1" smtClean="0"/>
              <a:t>json;profile</a:t>
            </a:r>
            <a:r>
              <a:rPr lang="en-GB" sz="1200" i="1" dirty="0" smtClean="0"/>
              <a:t>=“</a:t>
            </a:r>
            <a:r>
              <a:rPr lang="en-GB" sz="1200" i="1" dirty="0" err="1" smtClean="0"/>
              <a:t>urn:org.apache.isis</a:t>
            </a:r>
            <a:r>
              <a:rPr lang="en-GB" sz="1200" i="1" dirty="0" smtClean="0"/>
              <a:t>/v1"</a:t>
            </a:r>
            <a:endParaRPr lang="en-GB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59084" y="3543399"/>
            <a:ext cx="2684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smtClean="0"/>
              <a:t>application/</a:t>
            </a:r>
            <a:r>
              <a:rPr lang="en-GB" sz="1200" i="1" dirty="0" err="1" smtClean="0"/>
              <a:t>xml;x-ro-domain-type</a:t>
            </a:r>
            <a:r>
              <a:rPr lang="en-GB" sz="1200" i="1" dirty="0" smtClean="0"/>
              <a:t>="xxx"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0100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</cp:revision>
  <dcterms:created xsi:type="dcterms:W3CDTF">2015-06-12T11:34:06Z</dcterms:created>
  <dcterms:modified xsi:type="dcterms:W3CDTF">2015-12-04T12:21:57Z</dcterms:modified>
</cp:coreProperties>
</file>