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B85F-086B-441A-98B7-A540EE67B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9EEF3-BE21-4AFA-BE58-CDD6352FE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517A5-348E-494B-ACFF-EC66C364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27F2C-0512-462D-B8F3-D4BB6842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71AF6-D27C-437D-ADE7-6D2DBD6E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61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0C56-0EB2-473C-83C6-27005027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F73C-56C4-4FCE-AFE7-084082741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42758-3541-4B20-B7C3-7F2430D4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A4C3D-36BA-4DD3-AE9E-51B7BEEC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07A54-EA7C-4459-A2A9-75E2AD11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067A8-C0BA-466B-90E1-4313DC2CC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1382D-2B08-4918-99A1-71DE60388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387D4-D0C0-446F-A823-85A3F33C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CD6DC-F122-471D-8ADA-0A38C98C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4BA2A-7F77-4043-8E4E-520D63FE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77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B4C2-C46E-4553-B375-3AA3F2A0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B98DA-3CA2-42BE-AD2A-FAC8BC87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51275-682F-4AFF-900C-B398557F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83EF8-1C28-4D3B-BD13-506B6185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407EB-B345-474E-BE62-F065169D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28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435-4698-4069-8B49-270AE7FC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D9253-5C3B-49F4-838D-6C76A51FE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387CB-D10B-43FD-A459-28D5656A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DC67-848F-4758-98CC-2AA4262B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FEB6B-11CF-4D05-AB39-9F959504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47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29D4-F925-4AA2-9E17-EEA46403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FF662-53B9-4DDD-83C1-59AA4C546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93309-75E2-4022-BAAE-50AB91E82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97F8D-60F6-4F9C-9511-89D7F204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74517-5F49-44E3-80AF-6E7B77A8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8A7DE-3E2C-4DFF-951E-91428F7E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65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2351-9167-49B3-80E8-360E1D72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94D4C-6C36-4F9A-9BB4-4647D7C54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815CB-E123-43EA-A6F8-A64F559DE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35738-0250-4341-89A4-C352F08A0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4ADA6-D05D-4106-9C60-62D2FB79B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556C4B-E3A9-4C55-8342-437727EF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38927-70EA-488F-8533-8BBCD28E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BE0D0-205D-4F83-B55E-AA348F27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41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34ED-1BA6-4F83-A535-96AE4EF2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928AA-0FE5-4096-83F5-ABD662AD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E3188-014F-4087-9941-DC0D9361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993C3-6442-423D-949A-627682FF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8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2BA67-F8B2-4347-90BD-5BE94D1A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A7D0C-3E77-48F4-BA86-0A73511D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A8BB0-92C8-4A46-90F2-7C691355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18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62CC-1141-4211-86AC-4A4D1003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3532E-FC9D-4DB5-88B0-3F44C4B0C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39E6C-4EB8-46FC-ABCD-CF7F7F7E9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33F84-B86D-4AE3-AC75-CCCB6A28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61EEC-F130-47D6-A285-C3D13F81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EFE2C-72E1-45B6-8C94-C53C28D0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26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6513-C41E-425A-A199-F951BFF2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C5141-2586-4C86-B98C-E75894FEB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C31C7-170C-44FE-AB23-F7A4314D4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DC218-C0F0-4D19-917C-EAE5424C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0691C-C0FB-43C3-8D43-07B424AD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07647-2397-4E3C-B7A7-B909C65C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96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9A90B-C63D-42DA-9725-0E28C5FD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E32B0-05CA-4FDF-8262-2E907425E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B0327-2728-4433-AF4D-94EECACC6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F2445-9BCA-4445-AFEA-07BFD637959D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FF7E1-5756-49B8-9CDD-329F6B2D1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AB90B-643F-45E7-8F3B-2774C992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87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3EA84B7C-E1E9-440C-B3EB-E1C0A5944F1A}"/>
              </a:ext>
            </a:extLst>
          </p:cNvPr>
          <p:cNvGrpSpPr/>
          <p:nvPr/>
        </p:nvGrpSpPr>
        <p:grpSpPr>
          <a:xfrm>
            <a:off x="580296" y="131887"/>
            <a:ext cx="11523603" cy="6633797"/>
            <a:chOff x="580296" y="131887"/>
            <a:chExt cx="11523603" cy="663379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D89DCE7-CF78-42E6-8128-63C3E3681A42}"/>
                </a:ext>
              </a:extLst>
            </p:cNvPr>
            <p:cNvSpPr/>
            <p:nvPr/>
          </p:nvSpPr>
          <p:spPr>
            <a:xfrm>
              <a:off x="771559" y="904289"/>
              <a:ext cx="9879901" cy="55033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E0BBA52-6A9E-413F-BE62-BFFB3E36EB77}"/>
                </a:ext>
              </a:extLst>
            </p:cNvPr>
            <p:cNvSpPr/>
            <p:nvPr/>
          </p:nvSpPr>
          <p:spPr>
            <a:xfrm>
              <a:off x="3507221" y="300850"/>
              <a:ext cx="4042878" cy="16614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17B5C2F-4618-4C86-B8F8-369E441ECEB4}"/>
                </a:ext>
              </a:extLst>
            </p:cNvPr>
            <p:cNvSpPr/>
            <p:nvPr/>
          </p:nvSpPr>
          <p:spPr>
            <a:xfrm>
              <a:off x="1240299" y="2762876"/>
              <a:ext cx="8918174" cy="32183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9280A3-1C28-424E-87CC-0B5C7AA11A33}"/>
                </a:ext>
              </a:extLst>
            </p:cNvPr>
            <p:cNvSpPr txBox="1"/>
            <p:nvPr/>
          </p:nvSpPr>
          <p:spPr>
            <a:xfrm>
              <a:off x="2386558" y="1643643"/>
              <a:ext cx="2203615" cy="59145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Instantiated by Spring: </a:t>
              </a:r>
              <a:r>
                <a:rPr lang="en-GB" sz="1600" b="1" dirty="0" err="1"/>
                <a:t>ManagedBean</a:t>
              </a:r>
              <a:endParaRPr lang="en-GB" sz="16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9A1831-672F-4D84-8649-4879EF8728E7}"/>
                </a:ext>
              </a:extLst>
            </p:cNvPr>
            <p:cNvSpPr txBox="1"/>
            <p:nvPr/>
          </p:nvSpPr>
          <p:spPr>
            <a:xfrm>
              <a:off x="8072712" y="1975670"/>
              <a:ext cx="2267602" cy="59145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Part of the metamodel: </a:t>
              </a:r>
              <a:r>
                <a:rPr lang="en-GB" sz="1600" b="1" dirty="0" err="1"/>
                <a:t>ManagedObject</a:t>
              </a:r>
              <a:endParaRPr lang="en-GB" sz="1600" b="1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4AD964-D085-4B4A-A02D-4B4333D41374}"/>
                </a:ext>
              </a:extLst>
            </p:cNvPr>
            <p:cNvSpPr/>
            <p:nvPr/>
          </p:nvSpPr>
          <p:spPr>
            <a:xfrm>
              <a:off x="1710381" y="3344861"/>
              <a:ext cx="3671794" cy="1835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FD9E55-0760-4A28-9FBD-576F7BD6EAD9}"/>
                </a:ext>
              </a:extLst>
            </p:cNvPr>
            <p:cNvSpPr txBox="1"/>
            <p:nvPr/>
          </p:nvSpPr>
          <p:spPr>
            <a:xfrm>
              <a:off x="3648645" y="3284594"/>
              <a:ext cx="1171850" cy="33797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Entities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BFA5F80-4870-4881-A373-F7AFF2B29CA2}"/>
                </a:ext>
              </a:extLst>
            </p:cNvPr>
            <p:cNvSpPr/>
            <p:nvPr/>
          </p:nvSpPr>
          <p:spPr>
            <a:xfrm>
              <a:off x="5811862" y="3344862"/>
              <a:ext cx="3469741" cy="13306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AC4EB8-C360-45E3-BAFC-4A8C37E2BAC9}"/>
                </a:ext>
              </a:extLst>
            </p:cNvPr>
            <p:cNvSpPr txBox="1"/>
            <p:nvPr/>
          </p:nvSpPr>
          <p:spPr>
            <a:xfrm>
              <a:off x="8200002" y="4174925"/>
              <a:ext cx="1291730" cy="33797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View Model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46CC21-3D08-423A-A54C-F0C28C390978}"/>
                </a:ext>
              </a:extLst>
            </p:cNvPr>
            <p:cNvSpPr txBox="1"/>
            <p:nvPr/>
          </p:nvSpPr>
          <p:spPr>
            <a:xfrm>
              <a:off x="3988083" y="1131687"/>
              <a:ext cx="1891122" cy="33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</a:t>
              </a:r>
              <a:r>
                <a:rPr lang="en-GB" sz="1600" dirty="0" err="1"/>
                <a:t>DomainService</a:t>
              </a:r>
              <a:endParaRPr lang="en-GB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45F57F-8D5E-47C0-A015-2B5E9E4469F8}"/>
                </a:ext>
              </a:extLst>
            </p:cNvPr>
            <p:cNvSpPr txBox="1"/>
            <p:nvPr/>
          </p:nvSpPr>
          <p:spPr>
            <a:xfrm>
              <a:off x="2026915" y="3869308"/>
              <a:ext cx="3355260" cy="33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</a:t>
              </a:r>
              <a:r>
                <a:rPr lang="en-GB" sz="1600" dirty="0" err="1"/>
                <a:t>DomainObject</a:t>
              </a:r>
              <a:r>
                <a:rPr lang="en-GB" sz="1600" dirty="0"/>
                <a:t>(type=ENTITY)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3B9C1C-5315-4F1A-8F07-041DDECBF8A5}"/>
                </a:ext>
              </a:extLst>
            </p:cNvPr>
            <p:cNvSpPr txBox="1"/>
            <p:nvPr/>
          </p:nvSpPr>
          <p:spPr>
            <a:xfrm>
              <a:off x="1973038" y="4209913"/>
              <a:ext cx="2085082" cy="33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</a:t>
              </a:r>
              <a:r>
                <a:rPr lang="en-GB" sz="1600" dirty="0" err="1"/>
                <a:t>PersistenceCapable</a:t>
              </a:r>
              <a:endParaRPr lang="en-GB" sz="16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800324-8F85-4698-944D-A972471AB256}"/>
                </a:ext>
              </a:extLst>
            </p:cNvPr>
            <p:cNvSpPr txBox="1"/>
            <p:nvPr/>
          </p:nvSpPr>
          <p:spPr>
            <a:xfrm>
              <a:off x="5597015" y="5266790"/>
              <a:ext cx="3355260" cy="33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</a:t>
              </a:r>
              <a:r>
                <a:rPr lang="en-GB" sz="1600" dirty="0" err="1"/>
                <a:t>DomainObject</a:t>
              </a:r>
              <a:r>
                <a:rPr lang="en-GB" sz="1600" dirty="0"/>
                <a:t>(type=MIXIN)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9112C8-458D-42B3-BBAB-8D902CFCA354}"/>
                </a:ext>
              </a:extLst>
            </p:cNvPr>
            <p:cNvSpPr txBox="1"/>
            <p:nvPr/>
          </p:nvSpPr>
          <p:spPr>
            <a:xfrm>
              <a:off x="6052960" y="4983845"/>
              <a:ext cx="3355260" cy="33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</a:t>
              </a:r>
              <a:r>
                <a:rPr lang="en-GB" sz="1600" dirty="0" err="1"/>
                <a:t>Mixin</a:t>
              </a:r>
              <a:endParaRPr lang="en-GB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454525-7AC0-422F-91C6-4724DB2BE2C6}"/>
                </a:ext>
              </a:extLst>
            </p:cNvPr>
            <p:cNvSpPr txBox="1"/>
            <p:nvPr/>
          </p:nvSpPr>
          <p:spPr>
            <a:xfrm>
              <a:off x="6655046" y="3430265"/>
              <a:ext cx="1430465" cy="33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</a:t>
              </a:r>
              <a:r>
                <a:rPr lang="en-GB" sz="1600" dirty="0" err="1"/>
                <a:t>ViewModel</a:t>
              </a:r>
              <a:endParaRPr lang="en-GB" sz="16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A892C6B-283A-40FD-A9D5-214EE3B2C190}"/>
                </a:ext>
              </a:extLst>
            </p:cNvPr>
            <p:cNvSpPr txBox="1"/>
            <p:nvPr/>
          </p:nvSpPr>
          <p:spPr>
            <a:xfrm>
              <a:off x="6221334" y="3803056"/>
              <a:ext cx="3355260" cy="33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</a:t>
              </a:r>
              <a:r>
                <a:rPr lang="en-GB" sz="1600" dirty="0" err="1"/>
                <a:t>DomainObject</a:t>
              </a:r>
              <a:r>
                <a:rPr lang="en-GB" sz="1600" dirty="0"/>
                <a:t>(type=&lt;others&gt;)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A04270-0C75-472C-9E09-9C1F51CDCE04}"/>
                </a:ext>
              </a:extLst>
            </p:cNvPr>
            <p:cNvSpPr txBox="1"/>
            <p:nvPr/>
          </p:nvSpPr>
          <p:spPr>
            <a:xfrm>
              <a:off x="6325049" y="4190032"/>
              <a:ext cx="3355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</a:t>
              </a:r>
              <a:r>
                <a:rPr lang="en-GB" sz="1600" dirty="0" err="1"/>
                <a:t>XmlRootElement</a:t>
              </a:r>
              <a:endParaRPr lang="en-GB" sz="16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2C22DB6-8F80-4733-8B5B-2591700528AC}"/>
                </a:ext>
              </a:extLst>
            </p:cNvPr>
            <p:cNvSpPr/>
            <p:nvPr/>
          </p:nvSpPr>
          <p:spPr>
            <a:xfrm>
              <a:off x="5304051" y="4958470"/>
              <a:ext cx="3355259" cy="8133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D94C6C6-D419-4A65-A71A-A98E9EF2E36C}"/>
                </a:ext>
              </a:extLst>
            </p:cNvPr>
            <p:cNvSpPr txBox="1"/>
            <p:nvPr/>
          </p:nvSpPr>
          <p:spPr>
            <a:xfrm>
              <a:off x="4933644" y="2620685"/>
              <a:ext cx="2516108" cy="33797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Instantiated by Apache Isis</a:t>
              </a:r>
              <a:endParaRPr lang="en-GB" sz="16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45083A8-3470-4A84-94AA-8759ED431B2D}"/>
                </a:ext>
              </a:extLst>
            </p:cNvPr>
            <p:cNvSpPr txBox="1"/>
            <p:nvPr/>
          </p:nvSpPr>
          <p:spPr>
            <a:xfrm>
              <a:off x="7803998" y="4821220"/>
              <a:ext cx="792008" cy="33797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 err="1"/>
                <a:t>Mixin</a:t>
              </a:r>
              <a:endParaRPr lang="en-GB" sz="16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FFAB0BD-79E0-4100-8B52-EBAD1A4BCA75}"/>
                </a:ext>
              </a:extLst>
            </p:cNvPr>
            <p:cNvSpPr txBox="1"/>
            <p:nvPr/>
          </p:nvSpPr>
          <p:spPr>
            <a:xfrm>
              <a:off x="3637191" y="5307992"/>
              <a:ext cx="3355260" cy="506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Specification</a:t>
              </a:r>
              <a:br>
                <a:rPr lang="en-GB" sz="1600" dirty="0"/>
              </a:br>
              <a:r>
                <a:rPr lang="en-GB" sz="1050" dirty="0"/>
                <a:t>(as in “</a:t>
              </a:r>
              <a:r>
                <a:rPr lang="en-GB" sz="1050" dirty="0" err="1"/>
                <a:t>mustSatisfy</a:t>
              </a:r>
              <a:r>
                <a:rPr lang="en-GB" sz="1050" dirty="0"/>
                <a:t>” constraint)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5DF00E7-015C-4898-ABBB-6F79F5C96B80}"/>
                </a:ext>
              </a:extLst>
            </p:cNvPr>
            <p:cNvSpPr/>
            <p:nvPr/>
          </p:nvSpPr>
          <p:spPr>
            <a:xfrm>
              <a:off x="580296" y="131887"/>
              <a:ext cx="10316311" cy="66337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604022B-6763-44EE-84D6-779BBA498011}"/>
                </a:ext>
              </a:extLst>
            </p:cNvPr>
            <p:cNvSpPr txBox="1"/>
            <p:nvPr/>
          </p:nvSpPr>
          <p:spPr>
            <a:xfrm>
              <a:off x="4289799" y="450474"/>
              <a:ext cx="1891122" cy="33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@Component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3A2FCF7-BBF4-4B08-BDA7-51E088ABBB5D}"/>
                </a:ext>
              </a:extLst>
            </p:cNvPr>
            <p:cNvSpPr txBox="1"/>
            <p:nvPr/>
          </p:nvSpPr>
          <p:spPr>
            <a:xfrm>
              <a:off x="964172" y="1252195"/>
              <a:ext cx="1008866" cy="33797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Injected</a:t>
              </a:r>
              <a:endParaRPr lang="en-GB" sz="16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F607577-2E96-4A71-9301-A561509AFF44}"/>
                </a:ext>
              </a:extLst>
            </p:cNvPr>
            <p:cNvSpPr txBox="1"/>
            <p:nvPr/>
          </p:nvSpPr>
          <p:spPr>
            <a:xfrm>
              <a:off x="9334558" y="5814079"/>
              <a:ext cx="27693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Domain types can be both </a:t>
              </a:r>
              <a:r>
                <a:rPr lang="en-GB" sz="1200" dirty="0" err="1"/>
                <a:t>mixins</a:t>
              </a:r>
              <a:r>
                <a:rPr lang="en-GB" sz="1200" dirty="0"/>
                <a:t> &amp; view models (@</a:t>
              </a:r>
              <a:r>
                <a:rPr lang="en-GB" sz="1200" dirty="0" err="1"/>
                <a:t>Mixin</a:t>
              </a:r>
              <a:r>
                <a:rPr lang="en-GB" sz="1200" dirty="0"/>
                <a:t> + @</a:t>
              </a:r>
              <a:r>
                <a:rPr lang="en-GB" sz="1200" dirty="0" err="1"/>
                <a:t>XmlRootElement</a:t>
              </a:r>
              <a:r>
                <a:rPr lang="en-GB" sz="1200" dirty="0"/>
                <a:t>)</a:t>
              </a:r>
              <a:br>
                <a:rPr lang="en-GB" sz="1200" dirty="0"/>
              </a:br>
              <a:endParaRPr lang="en-GB" sz="600" dirty="0"/>
            </a:p>
            <a:p>
              <a:r>
                <a:rPr lang="en-GB" sz="1200" dirty="0"/>
                <a:t>Entities cannot be combined (cannot also be a </a:t>
              </a:r>
              <a:r>
                <a:rPr lang="en-GB" sz="1200" dirty="0" err="1"/>
                <a:t>mixin</a:t>
              </a:r>
              <a:r>
                <a:rPr lang="en-GB" sz="1200" dirty="0"/>
                <a:t> nor a view model)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775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6</cp:revision>
  <dcterms:created xsi:type="dcterms:W3CDTF">2019-10-10T07:06:57Z</dcterms:created>
  <dcterms:modified xsi:type="dcterms:W3CDTF">2019-10-10T07:47:33Z</dcterms:modified>
</cp:coreProperties>
</file>