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51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7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6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3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9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EAEC-4E48-435E-959A-9D21A8A8915D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E317-551B-46A6-9937-E9ABC56FC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8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520" y="1124744"/>
            <a:ext cx="6264696" cy="367240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699792" y="1916832"/>
            <a:ext cx="4608512" cy="201622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755576" y="5517232"/>
            <a:ext cx="2664296" cy="936104"/>
          </a:xfrm>
          <a:prstGeom prst="wedgeRoundRectCallout">
            <a:avLst>
              <a:gd name="adj1" fmla="val 22166"/>
              <a:gd name="adj2" fmla="val -12435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Functionality of the packaged system</a:t>
            </a:r>
            <a:endParaRPr lang="en-GB" sz="2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436096" y="4725144"/>
            <a:ext cx="2664296" cy="936104"/>
          </a:xfrm>
          <a:prstGeom prst="wedgeRoundRectCallout">
            <a:avLst>
              <a:gd name="adj1" fmla="val -44311"/>
              <a:gd name="adj2" fmla="val -13403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Functionality required by the business</a:t>
            </a:r>
            <a:endParaRPr lang="en-GB" sz="2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192180" y="980728"/>
            <a:ext cx="2664296" cy="936104"/>
          </a:xfrm>
          <a:prstGeom prst="wedgeRoundRectCallout">
            <a:avLst>
              <a:gd name="adj1" fmla="val -21121"/>
              <a:gd name="adj2" fmla="val 1334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Missing functionality, requiring workarounds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4951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</cp:revision>
  <dcterms:created xsi:type="dcterms:W3CDTF">2017-04-05T16:20:15Z</dcterms:created>
  <dcterms:modified xsi:type="dcterms:W3CDTF">2017-04-05T16:27:04Z</dcterms:modified>
</cp:coreProperties>
</file>