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86416" autoAdjust="0"/>
  </p:normalViewPr>
  <p:slideViewPr>
    <p:cSldViewPr>
      <p:cViewPr varScale="1">
        <p:scale>
          <a:sx n="105" d="100"/>
          <a:sy n="105" d="100"/>
        </p:scale>
        <p:origin x="-16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428B44B-2FF9-4D06-B62B-7968FF54AAF1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0" name="Group 79"/>
          <p:cNvGrpSpPr/>
          <p:nvPr/>
        </p:nvGrpSpPr>
        <p:grpSpPr>
          <a:xfrm>
            <a:off x="2267744" y="188640"/>
            <a:ext cx="3763706" cy="369332"/>
            <a:chOff x="2267744" y="188640"/>
            <a:chExt cx="3763706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2267744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Ports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4088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Ports</a:t>
              </a:r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04248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Adapters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8900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Adapters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1376852" cy="2592288"/>
            <a:chOff x="1979712" y="593976"/>
            <a:chExt cx="1376852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3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Presentation</a:t>
              </a:r>
              <a:endParaRPr lang="en-GB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1245021" cy="2592288"/>
            <a:chOff x="5127179" y="692696"/>
            <a:chExt cx="1245021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Persistence</a:t>
              </a:r>
              <a:endParaRPr lang="en-GB" dirty="0"/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Wicket</a:t>
              </a:r>
              <a:endParaRPr lang="en-GB" dirty="0"/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Restful</a:t>
              </a:r>
              <a:endParaRPr lang="en-GB" dirty="0"/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Wrapper</a:t>
              </a:r>
              <a:br>
                <a:rPr lang="en-GB" dirty="0" smtClean="0"/>
              </a:br>
              <a:r>
                <a:rPr lang="en-GB" dirty="0" smtClean="0"/>
                <a:t>(testing)</a:t>
              </a:r>
              <a:endParaRPr lang="en-GB" dirty="0"/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75958" y="692696"/>
            <a:ext cx="9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Viewers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6866026" y="588245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Object</a:t>
            </a:r>
            <a:br>
              <a:rPr lang="en-GB" dirty="0" smtClean="0"/>
            </a:br>
            <a:r>
              <a:rPr lang="en-GB" dirty="0" smtClean="0"/>
              <a:t>Stores</a:t>
            </a:r>
            <a:endParaRPr lang="en-GB" dirty="0"/>
          </a:p>
        </p:txBody>
      </p: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urved Connector 42"/>
          <p:cNvCxnSpPr>
            <a:endCxn id="44" idx="1"/>
          </p:cNvCxnSpPr>
          <p:nvPr/>
        </p:nvCxnSpPr>
        <p:spPr>
          <a:xfrm>
            <a:off x="5776436" y="3226332"/>
            <a:ext cx="523756" cy="667723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300192" y="3552722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DataNucleus</a:t>
            </a:r>
            <a:r>
              <a:rPr lang="en-GB" dirty="0"/>
              <a:t>/</a:t>
            </a:r>
            <a:br>
              <a:rPr lang="en-GB" dirty="0"/>
            </a:br>
            <a:r>
              <a:rPr lang="en-GB" dirty="0"/>
              <a:t>RDBMS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8028384" y="3501008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RDBMS</a:t>
            </a:r>
            <a:endParaRPr lang="en-GB" dirty="0"/>
          </a:p>
        </p:txBody>
      </p:sp>
      <p:cxnSp>
        <p:nvCxnSpPr>
          <p:cNvPr id="46" name="Curved Connector 45"/>
          <p:cNvCxnSpPr>
            <a:stCxn id="44" idx="3"/>
            <a:endCxn id="45" idx="2"/>
          </p:cNvCxnSpPr>
          <p:nvPr/>
        </p:nvCxnSpPr>
        <p:spPr>
          <a:xfrm>
            <a:off x="7612166" y="3894055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48" idx="1"/>
          </p:cNvCxnSpPr>
          <p:nvPr/>
        </p:nvCxnSpPr>
        <p:spPr>
          <a:xfrm flipV="1">
            <a:off x="5776436" y="2511603"/>
            <a:ext cx="543456" cy="71472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19892" y="2170270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DataNucleus</a:t>
            </a:r>
            <a:r>
              <a:rPr lang="en-GB" dirty="0" smtClean="0"/>
              <a:t>/</a:t>
            </a:r>
            <a:br>
              <a:rPr lang="en-GB" dirty="0" smtClean="0"/>
            </a:br>
            <a:r>
              <a:rPr lang="en-GB" dirty="0" smtClean="0"/>
              <a:t>Neo4J</a:t>
            </a:r>
            <a:endParaRPr lang="en-GB" dirty="0"/>
          </a:p>
        </p:txBody>
      </p:sp>
      <p:sp>
        <p:nvSpPr>
          <p:cNvPr id="49" name="Flowchart: Magnetic Disk 48"/>
          <p:cNvSpPr/>
          <p:nvPr/>
        </p:nvSpPr>
        <p:spPr>
          <a:xfrm>
            <a:off x="8048084" y="2118556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Neo4J</a:t>
            </a:r>
            <a:endParaRPr lang="en-GB" dirty="0"/>
          </a:p>
        </p:txBody>
      </p:sp>
      <p:cxnSp>
        <p:nvCxnSpPr>
          <p:cNvPr id="50" name="Curved Connector 49"/>
          <p:cNvCxnSpPr>
            <a:stCxn id="48" idx="3"/>
            <a:endCxn id="49" idx="2"/>
          </p:cNvCxnSpPr>
          <p:nvPr/>
        </p:nvCxnSpPr>
        <p:spPr>
          <a:xfrm>
            <a:off x="7631866" y="2511603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043608" y="332656"/>
            <a:ext cx="6696744" cy="1027936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1043608" y="5425400"/>
            <a:ext cx="6696744" cy="131596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endParaRPr lang="en-GB" dirty="0"/>
          </a:p>
        </p:txBody>
      </p:sp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720080" cy="2592288"/>
            <a:chOff x="1979712" y="593976"/>
            <a:chExt cx="720080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649257" cy="2592288"/>
            <a:chOff x="5127179" y="692696"/>
            <a:chExt cx="649257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Wicket</a:t>
              </a:r>
              <a:endParaRPr lang="en-GB" dirty="0"/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Restful</a:t>
              </a:r>
              <a:endParaRPr lang="en-GB" dirty="0"/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Wrapper</a:t>
              </a:r>
              <a:br>
                <a:rPr lang="en-GB" dirty="0" smtClean="0"/>
              </a:br>
              <a:r>
                <a:rPr lang="en-GB" dirty="0" smtClean="0"/>
                <a:t>(testing)</a:t>
              </a:r>
              <a:endParaRPr lang="en-GB" dirty="0"/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Hexagon 24"/>
          <p:cNvSpPr/>
          <p:nvPr/>
        </p:nvSpPr>
        <p:spPr>
          <a:xfrm>
            <a:off x="3543275" y="620688"/>
            <a:ext cx="1225014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Custom</a:t>
            </a:r>
            <a:br>
              <a:rPr lang="en-GB" sz="1600" dirty="0" smtClean="0"/>
            </a:br>
            <a:r>
              <a:rPr lang="en-GB" sz="1600" dirty="0" smtClean="0"/>
              <a:t>service</a:t>
            </a:r>
            <a:endParaRPr lang="en-GB" sz="1600" dirty="0"/>
          </a:p>
        </p:txBody>
      </p:sp>
      <p:sp>
        <p:nvSpPr>
          <p:cNvPr id="22" name="Hexagon 21"/>
          <p:cNvSpPr/>
          <p:nvPr/>
        </p:nvSpPr>
        <p:spPr>
          <a:xfrm>
            <a:off x="1223628" y="550490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Security</a:t>
            </a:r>
            <a:endParaRPr lang="en-GB" dirty="0"/>
          </a:p>
        </p:txBody>
      </p:sp>
      <p:cxnSp>
        <p:nvCxnSpPr>
          <p:cNvPr id="48" name="Curved Connector 47"/>
          <p:cNvCxnSpPr/>
          <p:nvPr/>
        </p:nvCxnSpPr>
        <p:spPr>
          <a:xfrm rot="5400000" flipH="1" flipV="1">
            <a:off x="1081786" y="3930882"/>
            <a:ext cx="2124239" cy="104846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Hexagon 22"/>
          <p:cNvSpPr/>
          <p:nvPr/>
        </p:nvSpPr>
        <p:spPr>
          <a:xfrm>
            <a:off x="2823634" y="5805264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Commands</a:t>
            </a:r>
            <a:endParaRPr lang="en-GB" sz="1600" dirty="0"/>
          </a:p>
        </p:txBody>
      </p:sp>
      <p:cxnSp>
        <p:nvCxnSpPr>
          <p:cNvPr id="56" name="Curved Connector 55"/>
          <p:cNvCxnSpPr/>
          <p:nvPr/>
        </p:nvCxnSpPr>
        <p:spPr>
          <a:xfrm rot="16200000" flipV="1">
            <a:off x="1736026" y="4325110"/>
            <a:ext cx="2399938" cy="5357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6200000" flipV="1">
            <a:off x="5046840" y="4073773"/>
            <a:ext cx="2484275" cy="112272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9" idx="3"/>
            <a:endCxn id="17" idx="1"/>
          </p:cNvCxnSpPr>
          <p:nvPr/>
        </p:nvCxnSpPr>
        <p:spPr>
          <a:xfrm>
            <a:off x="5776436" y="3226332"/>
            <a:ext cx="523756" cy="667723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00192" y="3552722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DataNucleus</a:t>
            </a:r>
            <a:r>
              <a:rPr lang="en-GB" dirty="0"/>
              <a:t>/</a:t>
            </a:r>
            <a:br>
              <a:rPr lang="en-GB" dirty="0"/>
            </a:br>
            <a:r>
              <a:rPr lang="en-GB" dirty="0"/>
              <a:t>RDBMS</a:t>
            </a:r>
            <a:endParaRPr lang="en-GB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8028384" y="3501008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RDBMS</a:t>
            </a:r>
            <a:endParaRPr lang="en-GB" dirty="0"/>
          </a:p>
        </p:txBody>
      </p:sp>
      <p:cxnSp>
        <p:nvCxnSpPr>
          <p:cNvPr id="91" name="Curved Connector 90"/>
          <p:cNvCxnSpPr>
            <a:stCxn id="17" idx="3"/>
            <a:endCxn id="18" idx="2"/>
          </p:cNvCxnSpPr>
          <p:nvPr/>
        </p:nvCxnSpPr>
        <p:spPr>
          <a:xfrm>
            <a:off x="7612166" y="3894055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08104" y="5644530"/>
            <a:ext cx="108012" cy="1173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1212421" y="637203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Isis </a:t>
            </a:r>
            <a:r>
              <a:rPr lang="en-GB" dirty="0" smtClean="0"/>
              <a:t>add-ons SPI implementations</a:t>
            </a:r>
            <a:endParaRPr lang="en-GB" dirty="0"/>
          </a:p>
        </p:txBody>
      </p:sp>
      <p:cxnSp>
        <p:nvCxnSpPr>
          <p:cNvPr id="65" name="Curved Connector 64"/>
          <p:cNvCxnSpPr>
            <a:stCxn id="29" idx="3"/>
            <a:endCxn id="67" idx="1"/>
          </p:cNvCxnSpPr>
          <p:nvPr/>
        </p:nvCxnSpPr>
        <p:spPr>
          <a:xfrm flipV="1">
            <a:off x="5776436" y="2511603"/>
            <a:ext cx="543456" cy="71472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19892" y="2170270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DataNucleus</a:t>
            </a:r>
            <a:r>
              <a:rPr lang="en-GB" dirty="0" smtClean="0"/>
              <a:t>/</a:t>
            </a:r>
            <a:br>
              <a:rPr lang="en-GB" dirty="0" smtClean="0"/>
            </a:br>
            <a:r>
              <a:rPr lang="en-GB" dirty="0" smtClean="0"/>
              <a:t>Neo4J</a:t>
            </a:r>
            <a:endParaRPr lang="en-GB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8048084" y="2118556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Neo4J</a:t>
            </a:r>
            <a:endParaRPr lang="en-GB" dirty="0"/>
          </a:p>
        </p:txBody>
      </p:sp>
      <p:cxnSp>
        <p:nvCxnSpPr>
          <p:cNvPr id="70" name="Curved Connector 69"/>
          <p:cNvCxnSpPr>
            <a:stCxn id="67" idx="3"/>
            <a:endCxn id="69" idx="2"/>
          </p:cNvCxnSpPr>
          <p:nvPr/>
        </p:nvCxnSpPr>
        <p:spPr>
          <a:xfrm>
            <a:off x="7631866" y="2511603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4" name="Hexagon 83"/>
          <p:cNvSpPr/>
          <p:nvPr/>
        </p:nvSpPr>
        <p:spPr>
          <a:xfrm>
            <a:off x="4788024" y="551723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Publisher</a:t>
            </a:r>
            <a:endParaRPr lang="en-GB" sz="1600" dirty="0"/>
          </a:p>
        </p:txBody>
      </p:sp>
      <p:sp>
        <p:nvSpPr>
          <p:cNvPr id="89" name="Hexagon 88"/>
          <p:cNvSpPr/>
          <p:nvPr/>
        </p:nvSpPr>
        <p:spPr>
          <a:xfrm>
            <a:off x="6156176" y="5949280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Auditer</a:t>
            </a:r>
            <a:endParaRPr lang="en-GB" sz="1600" dirty="0"/>
          </a:p>
        </p:txBody>
      </p:sp>
      <p:cxnSp>
        <p:nvCxnSpPr>
          <p:cNvPr id="90" name="Curved Connector 89"/>
          <p:cNvCxnSpPr>
            <a:endCxn id="19" idx="0"/>
          </p:cNvCxnSpPr>
          <p:nvPr/>
        </p:nvCxnSpPr>
        <p:spPr>
          <a:xfrm rot="16200000" flipH="1">
            <a:off x="3526622" y="1825912"/>
            <a:ext cx="1330328" cy="7200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 flipH="1" flipV="1">
            <a:off x="4570488" y="4360108"/>
            <a:ext cx="2107086" cy="20716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1187624" y="40466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API implementations</a:t>
            </a:r>
            <a:endParaRPr lang="en-GB" dirty="0"/>
          </a:p>
        </p:txBody>
      </p:sp>
      <p:sp>
        <p:nvSpPr>
          <p:cNvPr id="63" name="Hexagon 62"/>
          <p:cNvSpPr/>
          <p:nvPr/>
        </p:nvSpPr>
        <p:spPr>
          <a:xfrm>
            <a:off x="5004048" y="620688"/>
            <a:ext cx="1225014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Custom</a:t>
            </a:r>
            <a:br>
              <a:rPr lang="en-GB" sz="1600" dirty="0" smtClean="0"/>
            </a:br>
            <a:r>
              <a:rPr lang="en-GB" sz="1600" dirty="0" smtClean="0"/>
              <a:t>service</a:t>
            </a:r>
            <a:endParaRPr lang="en-GB" sz="1600" dirty="0"/>
          </a:p>
        </p:txBody>
      </p:sp>
      <p:cxnSp>
        <p:nvCxnSpPr>
          <p:cNvPr id="68" name="Curved Connector 67"/>
          <p:cNvCxnSpPr>
            <a:endCxn id="19" idx="0"/>
          </p:cNvCxnSpPr>
          <p:nvPr/>
        </p:nvCxnSpPr>
        <p:spPr>
          <a:xfrm rot="5400000">
            <a:off x="4208956" y="1215586"/>
            <a:ext cx="1330329" cy="1292659"/>
          </a:xfrm>
          <a:prstGeom prst="curvedConnector3">
            <a:avLst>
              <a:gd name="adj1" fmla="val 3979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2486</TotalTime>
  <Words>38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13</cp:revision>
  <dcterms:created xsi:type="dcterms:W3CDTF">2015-03-25T17:38:02Z</dcterms:created>
  <dcterms:modified xsi:type="dcterms:W3CDTF">2017-04-15T06:34:25Z</dcterms:modified>
</cp:coreProperties>
</file>