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A5-3C98-4126-815E-7637EC79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78F2-1152-4886-9EB3-6296F2B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3B6-6E6C-4CD8-9305-5E86D0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642-4F11-4EED-95FE-F9842E81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B19-2509-4109-9EFB-7283270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9ED-308A-471D-BADA-16115C5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2745-2ABE-4297-9C5C-ABCD761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A1B-DD3F-4998-8091-9FC24D7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86AA-AD92-4813-A94E-5999192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989-C4B5-416A-9650-35D2AD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D07-CC9F-4B7C-8737-DFAF1A06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8D03-32FC-4D02-B96C-C4B56E1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68C-D02F-474E-A12C-F414409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F88C-A3CC-485B-9426-E9ED203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4AC-34DB-4F42-9FD0-F1131F5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CCB-E07E-4BF8-BBF7-51CEC57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71D-E747-4A25-9A11-364C90BE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E129-171F-47C6-AFBD-C8195EE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892D-AF1A-4FDB-9A64-19ED699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2B7-70F0-4170-AA11-9EEF054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8CE-1389-4823-BF19-915F246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E39D-FAC1-4CB0-8A76-B246130B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F8F-571D-4395-851C-874FB13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2AD-EF22-4FCE-B24C-18E1FFE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5B9-CC1B-4B07-9941-31C61AAA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C61-0CF5-411B-B477-048F25F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2C6-9AD5-4884-9BBF-8E423E5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E5C0-40A9-4D92-9AC8-4BAC8D79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1666-5E76-441D-BA9E-8A1C572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FDE4-B37D-49C2-BE67-6FBF09D6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C11B-0C5E-45FD-8BE9-41E8A47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5F8-8E3A-4675-939B-CD11E87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BEBA-364F-46C2-B9AA-04F702AC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D22C-9DC1-4B9F-983B-DAAA2A41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69A-06DB-4693-9683-4962C500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054F-135D-44E0-9695-F5F3D1E6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0CF7-FEB9-4134-B6A0-90D010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C8D7-9C22-4D51-B7D3-9629751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5D9C4-3D47-47AA-9C00-845023B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0AE-C332-46EF-A2D1-197762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32B-9300-4E87-BFC5-3BB7B71D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36F7-E5D5-44A5-A209-C3BA523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2567-6455-4F35-964D-F275AB3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35C8-AC59-4AA6-A23E-A6E0FF6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38F2-3CB1-495D-A7A0-C42EBFE7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E063-2DFB-4BE5-99A7-AE00B7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753-B398-44E4-A1CE-6716AD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463-8A3A-4CBE-9B7D-6856F82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79B-8B79-4934-BD42-3730D7FE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B70-0FAE-4EBB-8D4D-41862929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3431-4CC4-43EF-BE6E-8F54530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25B1-5719-4FBA-8C21-06D6B72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644-D74F-48C9-8687-3CCC9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AC28-18DA-417B-A44B-DB7DBF20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2852-3496-461F-82EA-BE98F9FD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DB8-4F6C-47DF-B381-636D8259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C3DA-72C4-48BA-A279-59A23B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6B62-8FA6-4F1A-8BC2-B9E8421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56A-15DE-4379-82D9-B37D8A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02B-01CC-4324-B023-F9571D1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7D8-0809-47F3-A829-C497A7F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CD98-5124-4B8B-B052-6751B42D2BBE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67-A797-4363-9D58-BE41DE3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F1F8-D771-4EA3-80B0-C225077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898A39-7172-444D-96C8-5ED36799525D}"/>
              </a:ext>
            </a:extLst>
          </p:cNvPr>
          <p:cNvSpPr/>
          <p:nvPr/>
        </p:nvSpPr>
        <p:spPr>
          <a:xfrm>
            <a:off x="8926091" y="3084537"/>
            <a:ext cx="2682817" cy="632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7186C7-87CB-43B7-BBB5-C2F1FE65C86D}"/>
              </a:ext>
            </a:extLst>
          </p:cNvPr>
          <p:cNvSpPr/>
          <p:nvPr/>
        </p:nvSpPr>
        <p:spPr>
          <a:xfrm>
            <a:off x="3651482" y="5180523"/>
            <a:ext cx="2690757" cy="611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2566E6-9611-4487-9C44-C72F5258213B}"/>
              </a:ext>
            </a:extLst>
          </p:cNvPr>
          <p:cNvSpPr/>
          <p:nvPr/>
        </p:nvSpPr>
        <p:spPr>
          <a:xfrm>
            <a:off x="3568090" y="5097131"/>
            <a:ext cx="2690757" cy="611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814B6D-55AA-478A-8310-1E8BADDC41AA}"/>
              </a:ext>
            </a:extLst>
          </p:cNvPr>
          <p:cNvSpPr/>
          <p:nvPr/>
        </p:nvSpPr>
        <p:spPr>
          <a:xfrm>
            <a:off x="586088" y="4219806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419A50-9662-44E5-AB16-A10822086AB5}"/>
              </a:ext>
            </a:extLst>
          </p:cNvPr>
          <p:cNvSpPr/>
          <p:nvPr/>
        </p:nvSpPr>
        <p:spPr>
          <a:xfrm>
            <a:off x="502696" y="4136414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6653-86DF-450C-8B4F-7A4A97382A21}"/>
              </a:ext>
            </a:extLst>
          </p:cNvPr>
          <p:cNvSpPr/>
          <p:nvPr/>
        </p:nvSpPr>
        <p:spPr>
          <a:xfrm>
            <a:off x="2836741" y="2001430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1DFB-B9F0-4657-BE98-DECCBA6D8C31}"/>
              </a:ext>
            </a:extLst>
          </p:cNvPr>
          <p:cNvSpPr/>
          <p:nvPr/>
        </p:nvSpPr>
        <p:spPr>
          <a:xfrm>
            <a:off x="4806583" y="106803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69008-E6CC-45D6-9209-34C0E18990BF}"/>
              </a:ext>
            </a:extLst>
          </p:cNvPr>
          <p:cNvSpPr/>
          <p:nvPr/>
        </p:nvSpPr>
        <p:spPr>
          <a:xfrm>
            <a:off x="4806583" y="998192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spring-boot-starter-parent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1BB4-1291-451A-80FD-F1AEA0AD6DC5}"/>
              </a:ext>
            </a:extLst>
          </p:cNvPr>
          <p:cNvSpPr/>
          <p:nvPr/>
        </p:nvSpPr>
        <p:spPr>
          <a:xfrm>
            <a:off x="2836741" y="2981965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0F252-9E1D-4D93-A88F-65F399895C1F}"/>
              </a:ext>
            </a:extLst>
          </p:cNvPr>
          <p:cNvSpPr/>
          <p:nvPr/>
        </p:nvSpPr>
        <p:spPr>
          <a:xfrm>
            <a:off x="9173122" y="4047805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org.apache.isis.mavendeps</a:t>
            </a:r>
            <a:br>
              <a:rPr lang="en-GB" sz="1600" dirty="0"/>
            </a:br>
            <a:r>
              <a:rPr lang="en-GB" sz="1600" dirty="0" err="1"/>
              <a:t>isis-mavendeps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C1CB-F203-4ADB-88C8-8BA8B3ABD453}"/>
              </a:ext>
            </a:extLst>
          </p:cNvPr>
          <p:cNvSpPr/>
          <p:nvPr/>
        </p:nvSpPr>
        <p:spPr>
          <a:xfrm>
            <a:off x="3489575" y="4053022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88CEC-6F8E-4A4D-B5D3-F61A05CDA768}"/>
              </a:ext>
            </a:extLst>
          </p:cNvPr>
          <p:cNvSpPr/>
          <p:nvPr/>
        </p:nvSpPr>
        <p:spPr>
          <a:xfrm>
            <a:off x="6189218" y="1997083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org.apache.isis.app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-app-starter-parent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EFBF-23F4-4A0F-B36C-AEB12502FAF3}"/>
              </a:ext>
            </a:extLst>
          </p:cNvPr>
          <p:cNvSpPr/>
          <p:nvPr/>
        </p:nvSpPr>
        <p:spPr>
          <a:xfrm>
            <a:off x="8851729" y="3008691"/>
            <a:ext cx="2682817" cy="609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org.apache.isis.starters</a:t>
            </a:r>
            <a:br>
              <a:rPr lang="en-GB" sz="1600" dirty="0"/>
            </a:br>
            <a:r>
              <a:rPr lang="en-GB" sz="1600" dirty="0" err="1"/>
              <a:t>helloworld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67F5-97A4-4DC8-A24D-E8B1C7902BD2}"/>
              </a:ext>
            </a:extLst>
          </p:cNvPr>
          <p:cNvSpPr txBox="1"/>
          <p:nvPr/>
        </p:nvSpPr>
        <p:spPr>
          <a:xfrm>
            <a:off x="9050784" y="1837494"/>
            <a:ext cx="1963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 to</a:t>
            </a:r>
            <a:br>
              <a:rPr lang="en-GB" sz="1600" dirty="0"/>
            </a:br>
            <a:r>
              <a:rPr lang="en-GB" sz="1600" dirty="0"/>
              <a:t>act as apps’ parent</a:t>
            </a:r>
          </a:p>
          <a:p>
            <a:pPr algn="ctr"/>
            <a:r>
              <a:rPr lang="en-GB" sz="1200" i="1" dirty="0"/>
              <a:t>(build plugins and additional dependencies)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198A1-530E-4114-9938-993BF52ECEFE}"/>
              </a:ext>
            </a:extLst>
          </p:cNvPr>
          <p:cNvSpPr txBox="1"/>
          <p:nvPr/>
        </p:nvSpPr>
        <p:spPr>
          <a:xfrm>
            <a:off x="706022" y="1903994"/>
            <a:ext cx="1829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incorporates</a:t>
            </a:r>
            <a:br>
              <a:rPr lang="en-GB" sz="1600" dirty="0"/>
            </a:br>
            <a:r>
              <a:rPr lang="en-GB" sz="1600" dirty="0" err="1"/>
              <a:t>org.apache:apache</a:t>
            </a:r>
            <a:br>
              <a:rPr lang="en-GB" sz="1600" dirty="0"/>
            </a:br>
            <a:r>
              <a:rPr lang="en-GB" sz="1200" i="1" dirty="0"/>
              <a:t>(for ASF releases)</a:t>
            </a:r>
            <a:endParaRPr lang="en-GB" sz="1600" i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B16060-024D-4B9D-874E-8EEE19013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102" y="857301"/>
            <a:ext cx="281783" cy="12700"/>
          </a:xfrm>
          <a:prstGeom prst="curvedConnector3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37AD73-4D52-4389-A2B4-18F256FD9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66256" y="819693"/>
            <a:ext cx="393632" cy="196984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56B2AD7-E65C-4CAA-8094-4C2C0075A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2687" y="2796501"/>
            <a:ext cx="370929" cy="1270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BCEBA-1706-42C3-A135-7046AC27393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7118224" y="651497"/>
            <a:ext cx="456234" cy="6336381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D7CF0B5-A65F-4C75-AF88-AC78015A996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4273842" y="3495880"/>
            <a:ext cx="461451" cy="65283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39500-E980-4FD3-9659-57F6F09C1058}"/>
              </a:ext>
            </a:extLst>
          </p:cNvPr>
          <p:cNvSpPr txBox="1"/>
          <p:nvPr/>
        </p:nvSpPr>
        <p:spPr>
          <a:xfrm>
            <a:off x="197063" y="2798259"/>
            <a:ext cx="23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br>
              <a:rPr lang="en-GB" sz="1600" dirty="0"/>
            </a:br>
            <a:r>
              <a:rPr lang="en-GB" sz="1600" dirty="0" err="1"/>
              <a:t>pluginManagement</a:t>
            </a:r>
            <a:endParaRPr lang="en-GB" sz="1000" i="1" dirty="0"/>
          </a:p>
          <a:p>
            <a:pPr algn="ctr"/>
            <a:r>
              <a:rPr lang="en-GB" sz="1200" i="1" dirty="0"/>
              <a:t>(for core + extensions)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307ED-A393-4978-ABBD-3EC0AD456A4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6644668" y="1111123"/>
            <a:ext cx="389285" cy="1382635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DDEEBF-2CA0-4212-A2A6-64C3EFD45170}"/>
              </a:ext>
            </a:extLst>
          </p:cNvPr>
          <p:cNvSpPr/>
          <p:nvPr/>
        </p:nvSpPr>
        <p:spPr>
          <a:xfrm>
            <a:off x="6692259" y="5200791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isis-mavendeps-webapp</a:t>
            </a:r>
            <a:endParaRPr lang="en-GB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4BDFC-E2EA-4B58-B3F4-941B25BF6F63}"/>
              </a:ext>
            </a:extLst>
          </p:cNvPr>
          <p:cNvSpPr/>
          <p:nvPr/>
        </p:nvSpPr>
        <p:spPr>
          <a:xfrm>
            <a:off x="8572815" y="5200790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</a:t>
            </a:r>
            <a:r>
              <a:rPr lang="en-GB" sz="1600" dirty="0"/>
              <a:t>-</a:t>
            </a:r>
            <a:r>
              <a:rPr lang="en-GB" sz="1600" dirty="0" err="1"/>
              <a:t>mavendeps</a:t>
            </a:r>
            <a:r>
              <a:rPr lang="en-GB" sz="1600" dirty="0"/>
              <a:t>-testing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9E7F03-892F-4E4C-A34D-E605388C98FA}"/>
              </a:ext>
            </a:extLst>
          </p:cNvPr>
          <p:cNvSpPr/>
          <p:nvPr/>
        </p:nvSpPr>
        <p:spPr>
          <a:xfrm>
            <a:off x="10417313" y="5200790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isis-mavendeps-jdk11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7A187-773B-4C23-B9FB-9694C34727E3}"/>
              </a:ext>
            </a:extLst>
          </p:cNvPr>
          <p:cNvSpPr txBox="1"/>
          <p:nvPr/>
        </p:nvSpPr>
        <p:spPr>
          <a:xfrm>
            <a:off x="2319191" y="980935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build/resources</a:t>
            </a:r>
            <a:br>
              <a:rPr lang="en-GB" sz="1600" dirty="0"/>
            </a:br>
            <a:r>
              <a:rPr lang="en-GB" sz="1600" dirty="0"/>
              <a:t>build/</a:t>
            </a:r>
            <a:r>
              <a:rPr lang="en-GB" sz="1600" dirty="0" err="1"/>
              <a:t>pluginManagement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129F9-66F3-45BF-BCDD-756CEE87AEF5}"/>
              </a:ext>
            </a:extLst>
          </p:cNvPr>
          <p:cNvSpPr txBox="1"/>
          <p:nvPr/>
        </p:nvSpPr>
        <p:spPr>
          <a:xfrm>
            <a:off x="2377503" y="200645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DD9D2-1304-4511-9F14-05B48A018636}"/>
              </a:ext>
            </a:extLst>
          </p:cNvPr>
          <p:cNvSpPr/>
          <p:nvPr/>
        </p:nvSpPr>
        <p:spPr>
          <a:xfrm>
            <a:off x="419304" y="4053022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isis-applib</a:t>
            </a:r>
            <a:endParaRPr lang="en-GB" sz="16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70B8B07-9210-4DDB-86A6-F2F82426407F}"/>
              </a:ext>
            </a:extLst>
          </p:cNvPr>
          <p:cNvCxnSpPr>
            <a:cxnSpLocks/>
            <a:stCxn id="59" idx="0"/>
            <a:endCxn id="9" idx="2"/>
          </p:cNvCxnSpPr>
          <p:nvPr/>
        </p:nvCxnSpPr>
        <p:spPr>
          <a:xfrm rot="5400000" flipH="1" flipV="1">
            <a:off x="2738706" y="2613579"/>
            <a:ext cx="461451" cy="2417437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0FA4B-EEA3-43C7-800F-F70B061E16DE}"/>
              </a:ext>
            </a:extLst>
          </p:cNvPr>
          <p:cNvSpPr/>
          <p:nvPr/>
        </p:nvSpPr>
        <p:spPr>
          <a:xfrm>
            <a:off x="3489574" y="5016315"/>
            <a:ext cx="2690757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org.apache.isis.testing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-testing-xxx-</a:t>
            </a:r>
            <a:r>
              <a:rPr lang="en-GB" sz="1600" dirty="0" err="1"/>
              <a:t>applib</a:t>
            </a:r>
            <a:endParaRPr lang="en-GB" sz="1600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6E8BF8F-0057-44E4-AA9E-ADECBBA3F934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4656126" y="4837487"/>
            <a:ext cx="353687" cy="396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89038B4-DE2D-4D6F-8E0B-F823B6EB716A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rot="5400000" flipH="1" flipV="1">
            <a:off x="8746218" y="3432479"/>
            <a:ext cx="543380" cy="2993245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4726815-FC91-42F3-B404-12CA0912092B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rot="5400000" flipH="1" flipV="1">
            <a:off x="9686497" y="4372757"/>
            <a:ext cx="543379" cy="111268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F71E7E-DC14-44F3-AD58-437A21161AE2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rot="16200000" flipV="1">
            <a:off x="10608747" y="4563196"/>
            <a:ext cx="543379" cy="73180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47CC373-4600-476C-8AF5-A571C23CA0B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7530627" y="2606690"/>
            <a:ext cx="1321102" cy="706805"/>
          </a:xfrm>
          <a:prstGeom prst="curvedConnector2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267719-D17B-4408-8DD6-F36E5FEB99EE}"/>
              </a:ext>
            </a:extLst>
          </p:cNvPr>
          <p:cNvSpPr txBox="1"/>
          <p:nvPr/>
        </p:nvSpPr>
        <p:spPr>
          <a:xfrm>
            <a:off x="6259374" y="5866874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runtime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93BB4F-620F-4F6F-A5D0-01E16DF5508C}"/>
              </a:ext>
            </a:extLst>
          </p:cNvPr>
          <p:cNvSpPr txBox="1"/>
          <p:nvPr/>
        </p:nvSpPr>
        <p:spPr>
          <a:xfrm>
            <a:off x="8059418" y="5863999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test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54AD27-7C78-42E7-A357-9251C051C790}"/>
              </a:ext>
            </a:extLst>
          </p:cNvPr>
          <p:cNvSpPr txBox="1"/>
          <p:nvPr/>
        </p:nvSpPr>
        <p:spPr>
          <a:xfrm>
            <a:off x="10342540" y="6001607"/>
            <a:ext cx="185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if on JDK11+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5C884-414E-434D-9843-9E61BF974723}"/>
              </a:ext>
            </a:extLst>
          </p:cNvPr>
          <p:cNvSpPr/>
          <p:nvPr/>
        </p:nvSpPr>
        <p:spPr>
          <a:xfrm>
            <a:off x="161442" y="6420136"/>
            <a:ext cx="1079206" cy="379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internal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15C8BC7-B414-422E-ABC6-2B3677E93E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289" y="5357333"/>
            <a:ext cx="434917" cy="295742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26107-DA6E-4619-8D38-DC4838A3FBCC}"/>
              </a:ext>
            </a:extLst>
          </p:cNvPr>
          <p:cNvSpPr txBox="1"/>
          <p:nvPr/>
        </p:nvSpPr>
        <p:spPr>
          <a:xfrm>
            <a:off x="434208" y="5249665"/>
            <a:ext cx="11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 +</a:t>
            </a:r>
            <a:br>
              <a:rPr lang="en-GB" sz="1400" i="1" dirty="0"/>
            </a:br>
            <a:r>
              <a:rPr lang="en-GB" sz="1400" i="1" dirty="0"/>
              <a:t>child module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508560-537B-4DEE-8190-84A55B60D1DC}"/>
              </a:ext>
            </a:extLst>
          </p:cNvPr>
          <p:cNvSpPr/>
          <p:nvPr/>
        </p:nvSpPr>
        <p:spPr>
          <a:xfrm>
            <a:off x="1337560" y="6420136"/>
            <a:ext cx="1079206" cy="3798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8F4F3B-8F32-4917-A946-C016217C6A08}"/>
              </a:ext>
            </a:extLst>
          </p:cNvPr>
          <p:cNvSpPr/>
          <p:nvPr/>
        </p:nvSpPr>
        <p:spPr>
          <a:xfrm>
            <a:off x="2513678" y="6421795"/>
            <a:ext cx="1079206" cy="379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 “API”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15C1E37-818A-44B8-815A-6D4570620130}"/>
              </a:ext>
            </a:extLst>
          </p:cNvPr>
          <p:cNvSpPr/>
          <p:nvPr/>
        </p:nvSpPr>
        <p:spPr>
          <a:xfrm>
            <a:off x="63335" y="5128650"/>
            <a:ext cx="5388490" cy="1716659"/>
          </a:xfrm>
          <a:custGeom>
            <a:avLst/>
            <a:gdLst>
              <a:gd name="connsiteX0" fmla="*/ 0 w 3899139"/>
              <a:gd name="connsiteY0" fmla="*/ 70928 h 1270000"/>
              <a:gd name="connsiteX1" fmla="*/ 2932981 w 3899139"/>
              <a:gd name="connsiteY1" fmla="*/ 131313 h 1270000"/>
              <a:gd name="connsiteX2" fmla="*/ 3899139 w 3899139"/>
              <a:gd name="connsiteY2" fmla="*/ 1270000 h 1270000"/>
              <a:gd name="connsiteX3" fmla="*/ 3899139 w 3899139"/>
              <a:gd name="connsiteY3" fmla="*/ 1270000 h 1270000"/>
              <a:gd name="connsiteX0" fmla="*/ 0 w 3899139"/>
              <a:gd name="connsiteY0" fmla="*/ 11049 h 1210121"/>
              <a:gd name="connsiteX1" fmla="*/ 3295290 w 3899139"/>
              <a:gd name="connsiteY1" fmla="*/ 416490 h 1210121"/>
              <a:gd name="connsiteX2" fmla="*/ 3899139 w 3899139"/>
              <a:gd name="connsiteY2" fmla="*/ 1210121 h 1210121"/>
              <a:gd name="connsiteX3" fmla="*/ 3899139 w 3899139"/>
              <a:gd name="connsiteY3" fmla="*/ 1210121 h 1210121"/>
              <a:gd name="connsiteX0" fmla="*/ 0 w 3899139"/>
              <a:gd name="connsiteY0" fmla="*/ 0 h 1199072"/>
              <a:gd name="connsiteX1" fmla="*/ 1460656 w 3899139"/>
              <a:gd name="connsiteY1" fmla="*/ 60017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2109836 w 3899139"/>
              <a:gd name="connsiteY1" fmla="*/ 543034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167276 w 3899139"/>
              <a:gd name="connsiteY1" fmla="*/ 312340 h 1199072"/>
              <a:gd name="connsiteX2" fmla="*/ 2109836 w 3899139"/>
              <a:gd name="connsiteY2" fmla="*/ 543034 h 1199072"/>
              <a:gd name="connsiteX3" fmla="*/ 3638607 w 3899139"/>
              <a:gd name="connsiteY3" fmla="*/ 621716 h 1199072"/>
              <a:gd name="connsiteX4" fmla="*/ 3899139 w 3899139"/>
              <a:gd name="connsiteY4" fmla="*/ 1199072 h 1199072"/>
              <a:gd name="connsiteX5" fmla="*/ 3899139 w 3899139"/>
              <a:gd name="connsiteY5" fmla="*/ 1199072 h 1199072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109836 w 3899139"/>
              <a:gd name="connsiteY2" fmla="*/ 547900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297099 w 3899139"/>
              <a:gd name="connsiteY2" fmla="*/ 583946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235560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9139" h="1434632">
                <a:moveTo>
                  <a:pt x="0" y="12075"/>
                </a:moveTo>
                <a:lnTo>
                  <a:pt x="1853910" y="0"/>
                </a:lnTo>
                <a:cubicBezTo>
                  <a:pt x="2205549" y="90506"/>
                  <a:pt x="1885211" y="763077"/>
                  <a:pt x="2297099" y="814640"/>
                </a:cubicBezTo>
                <a:cubicBezTo>
                  <a:pt x="2708988" y="866203"/>
                  <a:pt x="3371600" y="753944"/>
                  <a:pt x="3638607" y="857276"/>
                </a:cubicBezTo>
                <a:cubicBezTo>
                  <a:pt x="3905614" y="960608"/>
                  <a:pt x="3885888" y="1143758"/>
                  <a:pt x="3899139" y="1434632"/>
                </a:cubicBezTo>
                <a:lnTo>
                  <a:pt x="3899139" y="1434632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9A56BE-C20E-443C-B36A-84B0B85E0E58}"/>
              </a:ext>
            </a:extLst>
          </p:cNvPr>
          <p:cNvSpPr txBox="1"/>
          <p:nvPr/>
        </p:nvSpPr>
        <p:spPr>
          <a:xfrm>
            <a:off x="5050452" y="6315106"/>
            <a:ext cx="6590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A984B-E6FD-4E51-958D-7EE47628C7BA}"/>
              </a:ext>
            </a:extLst>
          </p:cNvPr>
          <p:cNvSpPr/>
          <p:nvPr/>
        </p:nvSpPr>
        <p:spPr>
          <a:xfrm>
            <a:off x="3689796" y="6427328"/>
            <a:ext cx="1082400" cy="380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Starter app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1C74EB-DEF8-47A3-8DF9-32C00578B5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519558" y="2301886"/>
            <a:ext cx="669660" cy="4347"/>
          </a:xfrm>
          <a:prstGeom prst="curvedConnector3">
            <a:avLst>
              <a:gd name="adj1" fmla="val 50000"/>
            </a:avLst>
          </a:prstGeom>
          <a:ln w="158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3416689-71E7-4A17-BBD3-C38FACF178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2547" y="5889293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43DC26-4B4C-401F-B2C4-459C58B8110D}"/>
              </a:ext>
            </a:extLst>
          </p:cNvPr>
          <p:cNvSpPr txBox="1"/>
          <p:nvPr/>
        </p:nvSpPr>
        <p:spPr>
          <a:xfrm>
            <a:off x="269474" y="5816132"/>
            <a:ext cx="103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AB97363-D07B-4A55-B2DE-4897947052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9898" y="5903673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501446-97F8-4702-92B8-C391B9B0E53F}"/>
              </a:ext>
            </a:extLst>
          </p:cNvPr>
          <p:cNvSpPr txBox="1"/>
          <p:nvPr/>
        </p:nvSpPr>
        <p:spPr>
          <a:xfrm>
            <a:off x="1830173" y="5796005"/>
            <a:ext cx="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child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3CB78-C50E-4305-B88F-2464BC433CDD}"/>
              </a:ext>
            </a:extLst>
          </p:cNvPr>
          <p:cNvSpPr txBox="1"/>
          <p:nvPr/>
        </p:nvSpPr>
        <p:spPr>
          <a:xfrm>
            <a:off x="5912922" y="3072396"/>
            <a:ext cx="176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652D14C-E757-4301-94F2-41ED0AED9778}"/>
              </a:ext>
            </a:extLst>
          </p:cNvPr>
          <p:cNvCxnSpPr>
            <a:cxnSpLocks/>
            <a:stCxn id="12" idx="2"/>
            <a:endCxn id="9" idx="3"/>
          </p:cNvCxnSpPr>
          <p:nvPr/>
        </p:nvCxnSpPr>
        <p:spPr>
          <a:xfrm rot="5400000">
            <a:off x="6185054" y="1941194"/>
            <a:ext cx="680079" cy="2011069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B638456-867E-4F28-B036-959B376D0F3D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5975942" y="2803140"/>
            <a:ext cx="1751136" cy="1358235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02F5073-62C6-46BF-9EDA-B246C99F02CC}"/>
              </a:ext>
            </a:extLst>
          </p:cNvPr>
          <p:cNvSpPr/>
          <p:nvPr/>
        </p:nvSpPr>
        <p:spPr>
          <a:xfrm>
            <a:off x="7273041" y="2527810"/>
            <a:ext cx="151385" cy="1062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308E44-3575-4792-A147-87B73A2327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2396" y="5442554"/>
            <a:ext cx="401678" cy="204780"/>
          </a:xfrm>
          <a:prstGeom prst="curvedConnector3">
            <a:avLst>
              <a:gd name="adj1" fmla="val 50000"/>
            </a:avLst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3B36B-E5BD-4DB6-839F-417B7A7D14B2}"/>
              </a:ext>
            </a:extLst>
          </p:cNvPr>
          <p:cNvSpPr txBox="1"/>
          <p:nvPr/>
        </p:nvSpPr>
        <p:spPr>
          <a:xfrm>
            <a:off x="1937969" y="5398276"/>
            <a:ext cx="76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import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F52137-0747-4AB2-9273-85161B57606C}"/>
              </a:ext>
            </a:extLst>
          </p:cNvPr>
          <p:cNvSpPr txBox="1"/>
          <p:nvPr/>
        </p:nvSpPr>
        <p:spPr>
          <a:xfrm>
            <a:off x="9404679" y="74985"/>
            <a:ext cx="272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o.a.i.testing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o.a.i.subdomains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o.a.i.mappings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o.a.i.valuetypes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o.a.i.incubator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o.a.i.legacy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are not shown, but are structured the same as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o.a.i.extensions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19</cp:revision>
  <dcterms:created xsi:type="dcterms:W3CDTF">2019-11-20T07:35:16Z</dcterms:created>
  <dcterms:modified xsi:type="dcterms:W3CDTF">2020-03-18T17:50:54Z</dcterms:modified>
</cp:coreProperties>
</file>