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07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7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9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4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F4EB-C66F-4642-BA91-3C031597059A}" type="datetimeFigureOut">
              <a:rPr lang="en-GB" smtClean="0"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2AA8-9B1F-4FF6-A9F1-DABB0D62F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5112" y="2492896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Customer B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602904" y="2492896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 A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95536" y="1484784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Reference data (Products </a:t>
            </a:r>
            <a:r>
              <a:rPr lang="en-GB" dirty="0" err="1" smtClean="0"/>
              <a:t>etc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818928" y="260648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Teardown</a:t>
            </a:r>
            <a:br>
              <a:rPr lang="en-GB" dirty="0" smtClean="0"/>
            </a:br>
            <a:r>
              <a:rPr lang="en-GB" dirty="0" smtClean="0"/>
              <a:t>all data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59160" y="3717032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 A with</a:t>
            </a:r>
            <a:br>
              <a:rPr lang="en-GB" dirty="0" smtClean="0"/>
            </a:br>
            <a:r>
              <a:rPr lang="en-GB" dirty="0" smtClean="0"/>
              <a:t>placed orders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50776" y="4869160"/>
            <a:ext cx="1783432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 A</a:t>
            </a:r>
          </a:p>
          <a:p>
            <a:pPr algn="ctr"/>
            <a:r>
              <a:rPr lang="en-GB" dirty="0" smtClean="0"/>
              <a:t>with</a:t>
            </a:r>
            <a:br>
              <a:rPr lang="en-GB" dirty="0" smtClean="0"/>
            </a:br>
            <a:r>
              <a:rPr lang="en-GB" dirty="0" smtClean="0"/>
              <a:t>shipped orders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1342492" y="4509120"/>
            <a:ext cx="8384" cy="36004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2"/>
          </p:cNvCxnSpPr>
          <p:nvPr/>
        </p:nvCxnSpPr>
        <p:spPr>
          <a:xfrm flipV="1">
            <a:off x="1350876" y="3284984"/>
            <a:ext cx="1143744" cy="4320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6" idx="2"/>
          </p:cNvCxnSpPr>
          <p:nvPr/>
        </p:nvCxnSpPr>
        <p:spPr>
          <a:xfrm flipH="1" flipV="1">
            <a:off x="1287252" y="2276872"/>
            <a:ext cx="63624" cy="144016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2"/>
          </p:cNvCxnSpPr>
          <p:nvPr/>
        </p:nvCxnSpPr>
        <p:spPr>
          <a:xfrm flipV="1">
            <a:off x="2494620" y="1052736"/>
            <a:ext cx="216024" cy="144016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7" idx="2"/>
          </p:cNvCxnSpPr>
          <p:nvPr/>
        </p:nvCxnSpPr>
        <p:spPr>
          <a:xfrm flipH="1" flipV="1">
            <a:off x="2710644" y="1052736"/>
            <a:ext cx="1656184" cy="144016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7" idx="2"/>
          </p:cNvCxnSpPr>
          <p:nvPr/>
        </p:nvCxnSpPr>
        <p:spPr>
          <a:xfrm flipV="1">
            <a:off x="1287252" y="1052736"/>
            <a:ext cx="1423392" cy="4320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7032"/>
            <a:ext cx="1783432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Multiple</a:t>
            </a:r>
            <a:br>
              <a:rPr lang="en-GB" dirty="0" smtClean="0"/>
            </a:br>
            <a:r>
              <a:rPr lang="en-GB" dirty="0" smtClean="0"/>
              <a:t>customers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8" idx="0"/>
            <a:endCxn id="5" idx="2"/>
          </p:cNvCxnSpPr>
          <p:nvPr/>
        </p:nvCxnSpPr>
        <p:spPr>
          <a:xfrm flipH="1" flipV="1">
            <a:off x="2494620" y="3284984"/>
            <a:ext cx="1168896" cy="4320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4" idx="2"/>
          </p:cNvCxnSpPr>
          <p:nvPr/>
        </p:nvCxnSpPr>
        <p:spPr>
          <a:xfrm flipV="1">
            <a:off x="3663516" y="3284984"/>
            <a:ext cx="703312" cy="4320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03848" y="282837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348408" y="282837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Reference data (Products </a:t>
            </a:r>
            <a:r>
              <a:rPr lang="en-GB" dirty="0" err="1" smtClean="0"/>
              <a:t>etc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18981" y="1941756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Teardown</a:t>
            </a:r>
            <a:br>
              <a:rPr lang="en-GB" dirty="0" smtClean="0"/>
            </a:br>
            <a:r>
              <a:rPr lang="en-GB" dirty="0" smtClean="0"/>
              <a:t>all data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139629" y="261861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place orders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796680" y="3273904"/>
            <a:ext cx="1783432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 A</a:t>
            </a:r>
          </a:p>
          <a:p>
            <a:pPr algn="ctr"/>
            <a:r>
              <a:rPr lang="en-GB" dirty="0" smtClean="0"/>
              <a:t>with</a:t>
            </a:r>
            <a:br>
              <a:rPr lang="en-GB" dirty="0" smtClean="0"/>
            </a:br>
            <a:r>
              <a:rPr lang="en-GB" dirty="0" smtClean="0"/>
              <a:t>shipped orders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4688396" y="1053949"/>
            <a:ext cx="1342949" cy="221995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H="1" flipV="1">
            <a:off x="2240124" y="1074925"/>
            <a:ext cx="2448272" cy="21989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3"/>
          </p:cNvCxnSpPr>
          <p:nvPr/>
        </p:nvCxnSpPr>
        <p:spPr>
          <a:xfrm flipH="1" flipV="1">
            <a:off x="1902413" y="2337800"/>
            <a:ext cx="2785983" cy="93610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5" idx="2"/>
          </p:cNvCxnSpPr>
          <p:nvPr/>
        </p:nvCxnSpPr>
        <p:spPr>
          <a:xfrm flipH="1" flipV="1">
            <a:off x="4095564" y="1074925"/>
            <a:ext cx="592832" cy="21989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020272" y="260648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Ship orders</a:t>
            </a:r>
            <a:endParaRPr lang="en-GB" dirty="0"/>
          </a:p>
        </p:txBody>
      </p:sp>
      <p:cxnSp>
        <p:nvCxnSpPr>
          <p:cNvPr id="53" name="Straight Arrow Connector 52"/>
          <p:cNvCxnSpPr>
            <a:stCxn id="9" idx="0"/>
            <a:endCxn id="45" idx="2"/>
          </p:cNvCxnSpPr>
          <p:nvPr/>
        </p:nvCxnSpPr>
        <p:spPr>
          <a:xfrm flipV="1">
            <a:off x="4688396" y="1052736"/>
            <a:ext cx="3223592" cy="222116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39952" y="1124744"/>
            <a:ext cx="96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ref </a:t>
            </a:r>
            <a:r>
              <a:rPr lang="en-GB" dirty="0" smtClean="0"/>
              <a:t>= “A”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5925355" y="112474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num</a:t>
            </a:r>
            <a:r>
              <a:rPr lang="en-GB" dirty="0" smtClean="0"/>
              <a:t> = 3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7725555" y="112474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num</a:t>
            </a:r>
            <a:r>
              <a:rPr lang="en-GB" dirty="0" smtClean="0"/>
              <a:t> =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20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03848" y="221909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348408" y="221909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Reference data (Products </a:t>
            </a:r>
            <a:r>
              <a:rPr lang="en-GB" dirty="0" err="1" smtClean="0"/>
              <a:t>etc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18981" y="1880828"/>
            <a:ext cx="17834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Teardown</a:t>
            </a:r>
            <a:br>
              <a:rPr lang="en-GB" dirty="0" smtClean="0"/>
            </a:br>
            <a:r>
              <a:rPr lang="en-GB" dirty="0" smtClean="0"/>
              <a:t>all data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796680" y="3212976"/>
            <a:ext cx="1783432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Multiple customers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H="1" flipV="1">
            <a:off x="2240124" y="1013997"/>
            <a:ext cx="2448272" cy="21989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3"/>
          </p:cNvCxnSpPr>
          <p:nvPr/>
        </p:nvCxnSpPr>
        <p:spPr>
          <a:xfrm flipH="1" flipV="1">
            <a:off x="1902413" y="2276872"/>
            <a:ext cx="2785983" cy="93610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5" idx="2"/>
          </p:cNvCxnSpPr>
          <p:nvPr/>
        </p:nvCxnSpPr>
        <p:spPr>
          <a:xfrm flipH="1" flipV="1">
            <a:off x="4095564" y="1013997"/>
            <a:ext cx="592832" cy="21989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3456" y="1043444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refs = [“A”, “B”]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05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</cp:revision>
  <dcterms:created xsi:type="dcterms:W3CDTF">2015-05-17T13:39:57Z</dcterms:created>
  <dcterms:modified xsi:type="dcterms:W3CDTF">2015-05-17T13:53:49Z</dcterms:modified>
</cp:coreProperties>
</file>