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008062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6" autoAdjust="0"/>
    <p:restoredTop sz="94660"/>
  </p:normalViewPr>
  <p:slideViewPr>
    <p:cSldViewPr snapToGrid="0">
      <p:cViewPr>
        <p:scale>
          <a:sx n="98" d="100"/>
          <a:sy n="98" d="100"/>
        </p:scale>
        <p:origin x="703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1060529"/>
            <a:ext cx="7560469" cy="2256061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403592"/>
            <a:ext cx="7560469" cy="1564542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3F0-BB84-4743-96EB-565470B6C0EB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6568-9F8C-42DE-A07D-F9745199B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96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3F0-BB84-4743-96EB-565470B6C0EB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6568-9F8C-42DE-A07D-F9745199B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02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345009"/>
            <a:ext cx="2173635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345009"/>
            <a:ext cx="6394896" cy="549164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3F0-BB84-4743-96EB-565470B6C0EB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6568-9F8C-42DE-A07D-F9745199B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04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3F0-BB84-4743-96EB-565470B6C0EB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6568-9F8C-42DE-A07D-F9745199B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21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615545"/>
            <a:ext cx="8694539" cy="2695572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4336618"/>
            <a:ext cx="8694539" cy="141753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3F0-BB84-4743-96EB-565470B6C0EB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6568-9F8C-42DE-A07D-F9745199B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15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725046"/>
            <a:ext cx="4284266" cy="4111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725046"/>
            <a:ext cx="4284266" cy="4111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3F0-BB84-4743-96EB-565470B6C0EB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6568-9F8C-42DE-A07D-F9745199B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34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45010"/>
            <a:ext cx="8694539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588543"/>
            <a:ext cx="4264576" cy="77852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367064"/>
            <a:ext cx="4264576" cy="3481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588543"/>
            <a:ext cx="4285579" cy="77852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2367064"/>
            <a:ext cx="4285579" cy="3481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3F0-BB84-4743-96EB-565470B6C0EB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6568-9F8C-42DE-A07D-F9745199B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94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3F0-BB84-4743-96EB-565470B6C0EB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6568-9F8C-42DE-A07D-F9745199B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46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3F0-BB84-4743-96EB-565470B6C0EB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6568-9F8C-42DE-A07D-F9745199B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99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32012"/>
            <a:ext cx="3251264" cy="1512041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933026"/>
            <a:ext cx="5103316" cy="4605124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944052"/>
            <a:ext cx="3251264" cy="3601598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3F0-BB84-4743-96EB-565470B6C0EB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6568-9F8C-42DE-A07D-F9745199B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78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32012"/>
            <a:ext cx="3251264" cy="1512041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933026"/>
            <a:ext cx="5103316" cy="4605124"/>
          </a:xfrm>
        </p:spPr>
        <p:txBody>
          <a:bodyPr anchor="t"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944052"/>
            <a:ext cx="3251264" cy="3601598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3F0-BB84-4743-96EB-565470B6C0EB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6568-9F8C-42DE-A07D-F9745199B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29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345010"/>
            <a:ext cx="8694539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725046"/>
            <a:ext cx="8694539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6006163"/>
            <a:ext cx="226814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5B3F0-BB84-4743-96EB-565470B6C0EB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6006163"/>
            <a:ext cx="340221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6006163"/>
            <a:ext cx="226814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A6568-9F8C-42DE-A07D-F9745199B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27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8296353" y="3188643"/>
            <a:ext cx="1649759" cy="5506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02634" y="5145084"/>
            <a:ext cx="3944691" cy="1048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Application-specific subscribers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233446" y="1963584"/>
            <a:ext cx="3569661" cy="26789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dirty="0">
                <a:solidFill>
                  <a:schemeClr val="tx2"/>
                </a:solidFill>
              </a:rPr>
              <a:t>Interaction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35440" y="1963584"/>
            <a:ext cx="1408904" cy="26789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Command</a:t>
            </a:r>
          </a:p>
          <a:p>
            <a:pPr algn="ctr"/>
            <a:endParaRPr lang="en-GB" sz="1600" dirty="0">
              <a:solidFill>
                <a:schemeClr val="bg1"/>
              </a:solidFill>
            </a:endParaRPr>
          </a:p>
          <a:p>
            <a:pPr algn="ctr"/>
            <a:r>
              <a:rPr lang="en-GB" sz="1200" dirty="0">
                <a:solidFill>
                  <a:schemeClr val="bg1"/>
                </a:solidFill>
              </a:rPr>
              <a:t>(intention to execute)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900657" y="2411922"/>
            <a:ext cx="1116419" cy="202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Member</a:t>
            </a:r>
            <a:br>
              <a:rPr lang="en-GB" sz="1600" dirty="0"/>
            </a:br>
            <a:r>
              <a:rPr lang="en-GB" sz="1600" dirty="0"/>
              <a:t>Execution</a:t>
            </a:r>
            <a:br>
              <a:rPr lang="en-GB" sz="1600" dirty="0"/>
            </a:br>
            <a:endParaRPr lang="en-GB" sz="1600" dirty="0"/>
          </a:p>
          <a:p>
            <a:pPr algn="ctr"/>
            <a:r>
              <a:rPr lang="en-GB" sz="1200" dirty="0"/>
              <a:t>action invocation</a:t>
            </a:r>
            <a:br>
              <a:rPr lang="en-GB" sz="1200" dirty="0"/>
            </a:br>
            <a:r>
              <a:rPr lang="en-GB" sz="1200" dirty="0"/>
              <a:t>or</a:t>
            </a:r>
            <a:br>
              <a:rPr lang="en-GB" sz="1200" dirty="0"/>
            </a:br>
            <a:r>
              <a:rPr lang="en-GB" sz="1200" dirty="0"/>
              <a:t>property edit</a:t>
            </a:r>
            <a:endParaRPr lang="en-GB" sz="1400" dirty="0"/>
          </a:p>
        </p:txBody>
      </p:sp>
      <p:sp>
        <p:nvSpPr>
          <p:cNvPr id="89" name="Rectangle 88"/>
          <p:cNvSpPr/>
          <p:nvPr/>
        </p:nvSpPr>
        <p:spPr>
          <a:xfrm>
            <a:off x="2900655" y="5280943"/>
            <a:ext cx="1116419" cy="5223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Domain</a:t>
            </a:r>
          </a:p>
          <a:p>
            <a:pPr algn="ctr"/>
            <a:r>
              <a:rPr lang="en-GB" sz="1400" dirty="0"/>
              <a:t>Event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013706" y="315219"/>
            <a:ext cx="3933616" cy="1005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i="1" dirty="0" err="1">
                <a:solidFill>
                  <a:schemeClr val="accent6"/>
                </a:solidFill>
              </a:rPr>
              <a:t>ChangedObjectService</a:t>
            </a:r>
            <a:endParaRPr lang="en-GB" sz="1600" i="1" dirty="0">
              <a:solidFill>
                <a:schemeClr val="accent6"/>
              </a:solidFill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3047154" y="4413680"/>
            <a:ext cx="2" cy="83997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2453183" y="684352"/>
            <a:ext cx="3178477" cy="4676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ChangedObjects</a:t>
            </a:r>
            <a:endParaRPr lang="en-GB" sz="1600" dirty="0"/>
          </a:p>
        </p:txBody>
      </p:sp>
      <p:cxnSp>
        <p:nvCxnSpPr>
          <p:cNvPr id="97" name="Straight Arrow Connector 96"/>
          <p:cNvCxnSpPr>
            <a:stCxn id="86" idx="0"/>
          </p:cNvCxnSpPr>
          <p:nvPr/>
        </p:nvCxnSpPr>
        <p:spPr>
          <a:xfrm flipH="1" flipV="1">
            <a:off x="3458864" y="1173309"/>
            <a:ext cx="3" cy="123861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453351" y="1298139"/>
            <a:ext cx="2141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accent6"/>
                </a:solidFill>
              </a:rPr>
              <a:t>enlist objects as they are modified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013708" y="1595876"/>
            <a:ext cx="3933617" cy="3174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600" dirty="0" err="1">
                <a:solidFill>
                  <a:schemeClr val="tx2"/>
                </a:solidFill>
              </a:rPr>
              <a:t>InteractionContext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150645" y="2286384"/>
            <a:ext cx="1696533" cy="6001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i="1" dirty="0">
                <a:solidFill>
                  <a:schemeClr val="accent2"/>
                </a:solidFill>
              </a:rPr>
              <a:t>Publisher</a:t>
            </a:r>
            <a:br>
              <a:rPr lang="en-GB" sz="1600" i="1" dirty="0">
                <a:solidFill>
                  <a:schemeClr val="accent2"/>
                </a:solidFill>
              </a:rPr>
            </a:br>
            <a:r>
              <a:rPr lang="en-GB" sz="1600" i="1" dirty="0" err="1">
                <a:solidFill>
                  <a:schemeClr val="accent2"/>
                </a:solidFill>
              </a:rPr>
              <a:t>DispatchService</a:t>
            </a:r>
            <a:endParaRPr lang="en-GB" sz="1600" i="1" dirty="0">
              <a:solidFill>
                <a:schemeClr val="accent2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150646" y="272748"/>
            <a:ext cx="1633864" cy="55067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i="1" dirty="0">
                <a:solidFill>
                  <a:schemeClr val="accent4"/>
                </a:solidFill>
              </a:rPr>
              <a:t>Auditing</a:t>
            </a:r>
            <a:br>
              <a:rPr lang="en-GB" sz="1600" i="1" dirty="0">
                <a:solidFill>
                  <a:schemeClr val="accent4"/>
                </a:solidFill>
              </a:rPr>
            </a:br>
            <a:r>
              <a:rPr lang="en-GB" sz="1600" i="1" dirty="0" err="1">
                <a:solidFill>
                  <a:schemeClr val="accent4"/>
                </a:solidFill>
              </a:rPr>
              <a:t>DispatchService</a:t>
            </a:r>
            <a:endParaRPr lang="en-GB" sz="1600" i="1" dirty="0">
              <a:solidFill>
                <a:schemeClr val="accent4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220733" y="3099063"/>
            <a:ext cx="1649759" cy="5506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PublisherService</a:t>
            </a:r>
            <a:endParaRPr lang="en-GB" sz="1600" dirty="0">
              <a:solidFill>
                <a:schemeClr val="tx1"/>
              </a:solidFill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97299" y="1595876"/>
            <a:ext cx="1697674" cy="3174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CommandContext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5" name="Curved Connector 104"/>
          <p:cNvCxnSpPr>
            <a:cxnSpLocks/>
            <a:endCxn id="100" idx="1"/>
          </p:cNvCxnSpPr>
          <p:nvPr/>
        </p:nvCxnSpPr>
        <p:spPr>
          <a:xfrm flipV="1">
            <a:off x="4072207" y="2586466"/>
            <a:ext cx="2078438" cy="128713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cxnSpLocks/>
            <a:endCxn id="100" idx="0"/>
          </p:cNvCxnSpPr>
          <p:nvPr/>
        </p:nvCxnSpPr>
        <p:spPr>
          <a:xfrm>
            <a:off x="5627771" y="1336706"/>
            <a:ext cx="1371141" cy="949678"/>
          </a:xfrm>
          <a:prstGeom prst="curvedConnector2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049064" y="2946179"/>
            <a:ext cx="149432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2"/>
                </a:solidFill>
              </a:rPr>
              <a:t>publish each execution</a:t>
            </a:r>
            <a:br>
              <a:rPr lang="en-GB" sz="1100" dirty="0">
                <a:solidFill>
                  <a:schemeClr val="accent2"/>
                </a:solidFill>
              </a:rPr>
            </a:br>
            <a:r>
              <a:rPr lang="en-GB" sz="1100" dirty="0">
                <a:solidFill>
                  <a:schemeClr val="accent2"/>
                </a:solidFill>
              </a:rPr>
              <a:t>immediately after it</a:t>
            </a:r>
          </a:p>
          <a:p>
            <a:pPr algn="ctr"/>
            <a:r>
              <a:rPr lang="en-GB" sz="1100" dirty="0">
                <a:solidFill>
                  <a:schemeClr val="accent2"/>
                </a:solidFill>
              </a:rPr>
              <a:t>completes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876315" y="1719173"/>
            <a:ext cx="17219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en-GB" sz="1100" dirty="0"/>
              <a:t>publish all changed objects</a:t>
            </a:r>
            <a:br>
              <a:rPr lang="en-GB" sz="1100" dirty="0"/>
            </a:br>
            <a:r>
              <a:rPr lang="en-GB" sz="1100" dirty="0"/>
              <a:t>at end of transaction</a:t>
            </a:r>
          </a:p>
        </p:txBody>
      </p:sp>
      <p:cxnSp>
        <p:nvCxnSpPr>
          <p:cNvPr id="110" name="Curved Connector 109"/>
          <p:cNvCxnSpPr>
            <a:stCxn id="94" idx="3"/>
            <a:endCxn id="101" idx="2"/>
          </p:cNvCxnSpPr>
          <p:nvPr/>
        </p:nvCxnSpPr>
        <p:spPr>
          <a:xfrm flipV="1">
            <a:off x="5631660" y="823426"/>
            <a:ext cx="1335918" cy="94738"/>
          </a:xfrm>
          <a:prstGeom prst="curvedConnector2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530010" y="977600"/>
            <a:ext cx="1515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accent4"/>
                </a:solidFill>
              </a:rPr>
              <a:t>audit all changed props</a:t>
            </a:r>
            <a:br>
              <a:rPr lang="en-GB" sz="1100" dirty="0">
                <a:solidFill>
                  <a:schemeClr val="accent4"/>
                </a:solidFill>
              </a:rPr>
            </a:br>
            <a:r>
              <a:rPr lang="en-GB" sz="1100" dirty="0">
                <a:solidFill>
                  <a:schemeClr val="accent4"/>
                </a:solidFill>
              </a:rPr>
              <a:t>at end of transaction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197299" y="5643068"/>
            <a:ext cx="1697676" cy="5506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CommandService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SPI</a:t>
            </a:r>
          </a:p>
        </p:txBody>
      </p:sp>
      <p:cxnSp>
        <p:nvCxnSpPr>
          <p:cNvPr id="114" name="Curved Connector 113"/>
          <p:cNvCxnSpPr>
            <a:cxnSpLocks/>
            <a:stCxn id="100" idx="3"/>
            <a:endCxn id="102" idx="0"/>
          </p:cNvCxnSpPr>
          <p:nvPr/>
        </p:nvCxnSpPr>
        <p:spPr>
          <a:xfrm>
            <a:off x="7847178" y="2586466"/>
            <a:ext cx="1198435" cy="512597"/>
          </a:xfrm>
          <a:prstGeom prst="curvedConnector2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urved Connector 115"/>
          <p:cNvCxnSpPr>
            <a:stCxn id="85" idx="2"/>
            <a:endCxn id="112" idx="0"/>
          </p:cNvCxnSpPr>
          <p:nvPr/>
        </p:nvCxnSpPr>
        <p:spPr>
          <a:xfrm rot="16200000" flipH="1">
            <a:off x="542753" y="5139684"/>
            <a:ext cx="1000522" cy="6245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042639" y="4756342"/>
            <a:ext cx="19379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Broadcast</a:t>
            </a:r>
            <a:br>
              <a:rPr lang="en-GB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pre- and post-</a:t>
            </a:r>
            <a:br>
              <a:rPr lang="en-GB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via </a:t>
            </a:r>
            <a:r>
              <a:rPr lang="en-GB" sz="1100" dirty="0" err="1">
                <a:solidFill>
                  <a:schemeClr val="bg1">
                    <a:lumMod val="50000"/>
                  </a:schemeClr>
                </a:solidFill>
              </a:rPr>
              <a:t>EventBus</a:t>
            </a:r>
            <a:endParaRPr lang="en-GB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87163" y="5175331"/>
            <a:ext cx="8402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3">
                    <a:lumMod val="75000"/>
                  </a:schemeClr>
                </a:solidFill>
              </a:rPr>
              <a:t>Command</a:t>
            </a:r>
            <a:br>
              <a:rPr lang="en-GB" sz="11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GB" sz="1100" dirty="0">
                <a:solidFill>
                  <a:schemeClr val="accent3">
                    <a:lumMod val="75000"/>
                  </a:schemeClr>
                </a:solidFill>
              </a:rPr>
              <a:t>persistence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604493" y="3701335"/>
            <a:ext cx="1132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Sub-executions</a:t>
            </a:r>
            <a:br>
              <a:rPr lang="en-GB" sz="1200" dirty="0"/>
            </a:br>
            <a:r>
              <a:rPr lang="en-GB" sz="1200" dirty="0"/>
              <a:t>via</a:t>
            </a:r>
            <a:br>
              <a:rPr lang="en-GB" sz="1200" dirty="0"/>
            </a:br>
            <a:r>
              <a:rPr lang="en-GB" sz="1200" dirty="0"/>
              <a:t>Wrapper</a:t>
            </a:r>
            <a:br>
              <a:rPr lang="en-GB" sz="1200" dirty="0"/>
            </a:br>
            <a:r>
              <a:rPr lang="en-GB" sz="1200" dirty="0"/>
              <a:t>Factory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3925915" y="4442342"/>
            <a:ext cx="2" cy="83997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296351" y="1035432"/>
            <a:ext cx="1649759" cy="5506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20731" y="945852"/>
            <a:ext cx="1649759" cy="5506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AuditerService</a:t>
            </a:r>
            <a:endParaRPr lang="en-GB" sz="1600" dirty="0">
              <a:solidFill>
                <a:schemeClr val="tx1"/>
              </a:solidFill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SPI</a:t>
            </a:r>
          </a:p>
        </p:txBody>
      </p:sp>
      <p:cxnSp>
        <p:nvCxnSpPr>
          <p:cNvPr id="50" name="Curved Connector 49"/>
          <p:cNvCxnSpPr>
            <a:cxnSpLocks/>
            <a:stCxn id="101" idx="3"/>
            <a:endCxn id="49" idx="0"/>
          </p:cNvCxnSpPr>
          <p:nvPr/>
        </p:nvCxnSpPr>
        <p:spPr>
          <a:xfrm>
            <a:off x="7784510" y="548087"/>
            <a:ext cx="1261101" cy="397765"/>
          </a:xfrm>
          <a:prstGeom prst="curvedConnector2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C6FB575C-9827-44BA-8A22-3F93822FC1F9}"/>
              </a:ext>
            </a:extLst>
          </p:cNvPr>
          <p:cNvSpPr/>
          <p:nvPr/>
        </p:nvSpPr>
        <p:spPr>
          <a:xfrm rot="5400000" flipV="1">
            <a:off x="3855784" y="3130837"/>
            <a:ext cx="1127200" cy="694354"/>
          </a:xfrm>
          <a:prstGeom prst="curvedUpArrow">
            <a:avLst/>
          </a:prstGeom>
          <a:ln w="222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617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89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22</cp:revision>
  <dcterms:created xsi:type="dcterms:W3CDTF">2016-05-13T11:03:52Z</dcterms:created>
  <dcterms:modified xsi:type="dcterms:W3CDTF">2020-02-21T16:20:18Z</dcterms:modified>
</cp:coreProperties>
</file>