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147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BB3BC-FD87-4174-A151-50025D7E3B54}" type="datetimeFigureOut">
              <a:rPr lang="en-GB" smtClean="0"/>
              <a:t>11/06/2015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45077-5A84-4890-81C4-E6C0D3F8F5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283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BB3BC-FD87-4174-A151-50025D7E3B54}" type="datetimeFigureOut">
              <a:rPr lang="en-GB" smtClean="0"/>
              <a:t>11/06/2015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45077-5A84-4890-81C4-E6C0D3F8F5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9264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BB3BC-FD87-4174-A151-50025D7E3B54}" type="datetimeFigureOut">
              <a:rPr lang="en-GB" smtClean="0"/>
              <a:t>11/06/2015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45077-5A84-4890-81C4-E6C0D3F8F5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197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BB3BC-FD87-4174-A151-50025D7E3B54}" type="datetimeFigureOut">
              <a:rPr lang="en-GB" smtClean="0"/>
              <a:t>11/06/2015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45077-5A84-4890-81C4-E6C0D3F8F5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0047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BB3BC-FD87-4174-A151-50025D7E3B54}" type="datetimeFigureOut">
              <a:rPr lang="en-GB" smtClean="0"/>
              <a:t>11/06/2015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45077-5A84-4890-81C4-E6C0D3F8F5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957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BB3BC-FD87-4174-A151-50025D7E3B54}" type="datetimeFigureOut">
              <a:rPr lang="en-GB" smtClean="0"/>
              <a:t>11/06/2015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45077-5A84-4890-81C4-E6C0D3F8F5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2343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BB3BC-FD87-4174-A151-50025D7E3B54}" type="datetimeFigureOut">
              <a:rPr lang="en-GB" smtClean="0"/>
              <a:t>11/06/2015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45077-5A84-4890-81C4-E6C0D3F8F5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9742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BB3BC-FD87-4174-A151-50025D7E3B54}" type="datetimeFigureOut">
              <a:rPr lang="en-GB" smtClean="0"/>
              <a:t>11/06/2015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45077-5A84-4890-81C4-E6C0D3F8F5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740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BB3BC-FD87-4174-A151-50025D7E3B54}" type="datetimeFigureOut">
              <a:rPr lang="en-GB" smtClean="0"/>
              <a:t>11/06/2015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45077-5A84-4890-81C4-E6C0D3F8F5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730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BB3BC-FD87-4174-A151-50025D7E3B54}" type="datetimeFigureOut">
              <a:rPr lang="en-GB" smtClean="0"/>
              <a:t>11/06/2015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45077-5A84-4890-81C4-E6C0D3F8F5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0331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BB3BC-FD87-4174-A151-50025D7E3B54}" type="datetimeFigureOut">
              <a:rPr lang="en-GB" smtClean="0"/>
              <a:t>11/06/2015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45077-5A84-4890-81C4-E6C0D3F8F5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3373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BB3BC-FD87-4174-A151-50025D7E3B54}" type="datetimeFigureOut">
              <a:rPr lang="en-GB" smtClean="0"/>
              <a:t>11/06/2015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45077-5A84-4890-81C4-E6C0D3F8F5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363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548680"/>
            <a:ext cx="2808312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dirty="0" smtClean="0"/>
          </a:p>
          <a:p>
            <a:pPr algn="ctr"/>
            <a:r>
              <a:rPr lang="en-GB" dirty="0" smtClean="0"/>
              <a:t>viewer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203848" y="548680"/>
            <a:ext cx="2808312" cy="23762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dirty="0" smtClean="0"/>
          </a:p>
          <a:p>
            <a:pPr algn="ctr"/>
            <a:r>
              <a:rPr lang="en-GB" dirty="0" smtClean="0"/>
              <a:t>domain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156176" y="548680"/>
            <a:ext cx="2808312" cy="23762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dirty="0" smtClean="0"/>
          </a:p>
          <a:p>
            <a:pPr algn="ctr"/>
            <a:r>
              <a:rPr lang="en-GB" dirty="0" smtClean="0"/>
              <a:t>persistence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372200" y="1844824"/>
            <a:ext cx="1224136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SQL view</a:t>
            </a:r>
            <a:endParaRPr lang="en-GB" sz="1600" dirty="0"/>
          </a:p>
        </p:txBody>
      </p:sp>
      <p:sp>
        <p:nvSpPr>
          <p:cNvPr id="8" name="Rectangle 7"/>
          <p:cNvSpPr/>
          <p:nvPr/>
        </p:nvSpPr>
        <p:spPr>
          <a:xfrm>
            <a:off x="3347864" y="1844824"/>
            <a:ext cx="1224136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smtClean="0"/>
              <a:t>View model</a:t>
            </a:r>
            <a:endParaRPr lang="en-GB" sz="1600" dirty="0"/>
          </a:p>
        </p:txBody>
      </p:sp>
      <p:sp>
        <p:nvSpPr>
          <p:cNvPr id="9" name="Rectangle 8"/>
          <p:cNvSpPr/>
          <p:nvPr/>
        </p:nvSpPr>
        <p:spPr>
          <a:xfrm>
            <a:off x="1691680" y="1844824"/>
            <a:ext cx="1224136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Content</a:t>
            </a:r>
            <a:br>
              <a:rPr lang="en-GB" sz="1600" dirty="0" smtClean="0"/>
            </a:br>
            <a:r>
              <a:rPr lang="en-GB" sz="1600" dirty="0" smtClean="0"/>
              <a:t>Mapping</a:t>
            </a:r>
            <a:br>
              <a:rPr lang="en-GB" sz="1600" dirty="0" smtClean="0"/>
            </a:br>
            <a:r>
              <a:rPr lang="en-GB" sz="1600" dirty="0" smtClean="0"/>
              <a:t>Service</a:t>
            </a:r>
            <a:endParaRPr lang="en-GB" sz="1600" dirty="0"/>
          </a:p>
        </p:txBody>
      </p:sp>
      <p:sp>
        <p:nvSpPr>
          <p:cNvPr id="10" name="Rectangle 9"/>
          <p:cNvSpPr/>
          <p:nvPr/>
        </p:nvSpPr>
        <p:spPr>
          <a:xfrm>
            <a:off x="395536" y="1844824"/>
            <a:ext cx="1224136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Content</a:t>
            </a:r>
            <a:br>
              <a:rPr lang="en-GB" sz="1600" dirty="0" smtClean="0"/>
            </a:br>
            <a:r>
              <a:rPr lang="en-GB" sz="1600" dirty="0" err="1" smtClean="0"/>
              <a:t>NegotiationService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391118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Haywood</dc:creator>
  <cp:lastModifiedBy>Dan Haywood</cp:lastModifiedBy>
  <cp:revision>2</cp:revision>
  <dcterms:created xsi:type="dcterms:W3CDTF">2015-06-11T10:28:56Z</dcterms:created>
  <dcterms:modified xsi:type="dcterms:W3CDTF">2015-06-11T10:49:22Z</dcterms:modified>
</cp:coreProperties>
</file>